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15" r:id="rId2"/>
    <p:sldId id="317" r:id="rId3"/>
    <p:sldId id="316" r:id="rId4"/>
    <p:sldId id="318" r:id="rId5"/>
    <p:sldId id="336" r:id="rId6"/>
    <p:sldId id="335" r:id="rId7"/>
    <p:sldId id="32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0E03DF-49D4-479F-A8BF-20DDDADF205C}" v="9" dt="2023-05-10T11:40:24.2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107" autoAdjust="0"/>
  </p:normalViewPr>
  <p:slideViewPr>
    <p:cSldViewPr snapToGrid="0">
      <p:cViewPr varScale="1">
        <p:scale>
          <a:sx n="56" d="100"/>
          <a:sy n="56" d="100"/>
        </p:scale>
        <p:origin x="1000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rbett, DC (Staff, Parks House)" userId="620d3b2c-f36e-497d-839a-8f645e1af57f" providerId="ADAL" clId="{5C0E03DF-49D4-479F-A8BF-20DDDADF205C}"/>
    <pc:docChg chg="custSel addSld modSld">
      <pc:chgData name="Corbett, DC (Staff, Parks House)" userId="620d3b2c-f36e-497d-839a-8f645e1af57f" providerId="ADAL" clId="{5C0E03DF-49D4-479F-A8BF-20DDDADF205C}" dt="2023-05-10T11:44:35.067" v="930" actId="20577"/>
      <pc:docMkLst>
        <pc:docMk/>
      </pc:docMkLst>
      <pc:sldChg chg="addSp delSp modSp mod delAnim modAnim">
        <pc:chgData name="Corbett, DC (Staff, Parks House)" userId="620d3b2c-f36e-497d-839a-8f645e1af57f" providerId="ADAL" clId="{5C0E03DF-49D4-479F-A8BF-20DDDADF205C}" dt="2023-05-09T09:23:44.878" v="916"/>
        <pc:sldMkLst>
          <pc:docMk/>
          <pc:sldMk cId="3714476304" sldId="317"/>
        </pc:sldMkLst>
        <pc:spChg chg="add mod">
          <ac:chgData name="Corbett, DC (Staff, Parks House)" userId="620d3b2c-f36e-497d-839a-8f645e1af57f" providerId="ADAL" clId="{5C0E03DF-49D4-479F-A8BF-20DDDADF205C}" dt="2023-05-09T09:23:43.105" v="915" actId="1076"/>
          <ac:spMkLst>
            <pc:docMk/>
            <pc:sldMk cId="3714476304" sldId="317"/>
            <ac:spMk id="2" creationId="{8A9BEE1A-2F49-1D7C-6DF2-43A200BB9AEB}"/>
          </ac:spMkLst>
        </pc:spChg>
        <pc:spChg chg="mod">
          <ac:chgData name="Corbett, DC (Staff, Parks House)" userId="620d3b2c-f36e-497d-839a-8f645e1af57f" providerId="ADAL" clId="{5C0E03DF-49D4-479F-A8BF-20DDDADF205C}" dt="2023-05-09T09:23:22.446" v="876" actId="404"/>
          <ac:spMkLst>
            <pc:docMk/>
            <pc:sldMk cId="3714476304" sldId="317"/>
            <ac:spMk id="6" creationId="{092D9C39-FCBD-7C36-6802-1E62908E3033}"/>
          </ac:spMkLst>
        </pc:spChg>
        <pc:spChg chg="del">
          <ac:chgData name="Corbett, DC (Staff, Parks House)" userId="620d3b2c-f36e-497d-839a-8f645e1af57f" providerId="ADAL" clId="{5C0E03DF-49D4-479F-A8BF-20DDDADF205C}" dt="2023-05-09T09:23:00.227" v="814" actId="478"/>
          <ac:spMkLst>
            <pc:docMk/>
            <pc:sldMk cId="3714476304" sldId="317"/>
            <ac:spMk id="22" creationId="{4D158C1C-EE4C-F883-D3FA-4B4D776DFA58}"/>
          </ac:spMkLst>
        </pc:spChg>
        <pc:picChg chg="del">
          <ac:chgData name="Corbett, DC (Staff, Parks House)" userId="620d3b2c-f36e-497d-839a-8f645e1af57f" providerId="ADAL" clId="{5C0E03DF-49D4-479F-A8BF-20DDDADF205C}" dt="2023-05-09T09:22:58.527" v="813" actId="478"/>
          <ac:picMkLst>
            <pc:docMk/>
            <pc:sldMk cId="3714476304" sldId="317"/>
            <ac:picMk id="7" creationId="{4F639E71-0BC3-FCB2-E322-E86832C0D45D}"/>
          </ac:picMkLst>
        </pc:picChg>
        <pc:picChg chg="del">
          <ac:chgData name="Corbett, DC (Staff, Parks House)" userId="620d3b2c-f36e-497d-839a-8f645e1af57f" providerId="ADAL" clId="{5C0E03DF-49D4-479F-A8BF-20DDDADF205C}" dt="2023-05-09T09:23:00.227" v="814" actId="478"/>
          <ac:picMkLst>
            <pc:docMk/>
            <pc:sldMk cId="3714476304" sldId="317"/>
            <ac:picMk id="24" creationId="{79378D81-30A9-C0D1-3E6B-C7E2615B8D16}"/>
          </ac:picMkLst>
        </pc:picChg>
      </pc:sldChg>
      <pc:sldChg chg="addSp delSp modSp mod modAnim">
        <pc:chgData name="Corbett, DC (Staff, Parks House)" userId="620d3b2c-f36e-497d-839a-8f645e1af57f" providerId="ADAL" clId="{5C0E03DF-49D4-479F-A8BF-20DDDADF205C}" dt="2023-05-09T09:22:45.185" v="812" actId="1076"/>
        <pc:sldMkLst>
          <pc:docMk/>
          <pc:sldMk cId="3254614116" sldId="318"/>
        </pc:sldMkLst>
        <pc:spChg chg="mod">
          <ac:chgData name="Corbett, DC (Staff, Parks House)" userId="620d3b2c-f36e-497d-839a-8f645e1af57f" providerId="ADAL" clId="{5C0E03DF-49D4-479F-A8BF-20DDDADF205C}" dt="2023-05-09T09:21:37.482" v="601" actId="20577"/>
          <ac:spMkLst>
            <pc:docMk/>
            <pc:sldMk cId="3254614116" sldId="318"/>
            <ac:spMk id="7" creationId="{DAC44536-0716-0FED-3BE7-79E6AFEAF142}"/>
          </ac:spMkLst>
        </pc:spChg>
        <pc:spChg chg="del">
          <ac:chgData name="Corbett, DC (Staff, Parks House)" userId="620d3b2c-f36e-497d-839a-8f645e1af57f" providerId="ADAL" clId="{5C0E03DF-49D4-479F-A8BF-20DDDADF205C}" dt="2023-05-09T09:18:48.779" v="1" actId="478"/>
          <ac:spMkLst>
            <pc:docMk/>
            <pc:sldMk cId="3254614116" sldId="318"/>
            <ac:spMk id="9" creationId="{234F7BEA-6C15-AA04-6F81-A0FE43B3D4C8}"/>
          </ac:spMkLst>
        </pc:spChg>
        <pc:spChg chg="del">
          <ac:chgData name="Corbett, DC (Staff, Parks House)" userId="620d3b2c-f36e-497d-839a-8f645e1af57f" providerId="ADAL" clId="{5C0E03DF-49D4-479F-A8BF-20DDDADF205C}" dt="2023-05-09T09:18:48.779" v="1" actId="478"/>
          <ac:spMkLst>
            <pc:docMk/>
            <pc:sldMk cId="3254614116" sldId="318"/>
            <ac:spMk id="10" creationId="{3309F7F9-A6A3-6CC2-2206-F802CE40C3DB}"/>
          </ac:spMkLst>
        </pc:spChg>
        <pc:spChg chg="del">
          <ac:chgData name="Corbett, DC (Staff, Parks House)" userId="620d3b2c-f36e-497d-839a-8f645e1af57f" providerId="ADAL" clId="{5C0E03DF-49D4-479F-A8BF-20DDDADF205C}" dt="2023-05-09T09:18:48.779" v="1" actId="478"/>
          <ac:spMkLst>
            <pc:docMk/>
            <pc:sldMk cId="3254614116" sldId="318"/>
            <ac:spMk id="12" creationId="{C522FEBC-4383-6ADC-7917-B964278A7B2E}"/>
          </ac:spMkLst>
        </pc:spChg>
        <pc:spChg chg="add mod">
          <ac:chgData name="Corbett, DC (Staff, Parks House)" userId="620d3b2c-f36e-497d-839a-8f645e1af57f" providerId="ADAL" clId="{5C0E03DF-49D4-479F-A8BF-20DDDADF205C}" dt="2023-05-09T09:22:43.548" v="811" actId="14100"/>
          <ac:spMkLst>
            <pc:docMk/>
            <pc:sldMk cId="3254614116" sldId="318"/>
            <ac:spMk id="13" creationId="{F37CC4B6-CFD3-53EE-EDCA-FFE981BF890B}"/>
          </ac:spMkLst>
        </pc:spChg>
        <pc:spChg chg="del">
          <ac:chgData name="Corbett, DC (Staff, Parks House)" userId="620d3b2c-f36e-497d-839a-8f645e1af57f" providerId="ADAL" clId="{5C0E03DF-49D4-479F-A8BF-20DDDADF205C}" dt="2023-05-09T09:18:48.779" v="1" actId="478"/>
          <ac:spMkLst>
            <pc:docMk/>
            <pc:sldMk cId="3254614116" sldId="318"/>
            <ac:spMk id="14" creationId="{E72B378F-437F-3F6D-E9D1-6C67E637AACA}"/>
          </ac:spMkLst>
        </pc:spChg>
        <pc:spChg chg="mod">
          <ac:chgData name="Corbett, DC (Staff, Parks House)" userId="620d3b2c-f36e-497d-839a-8f645e1af57f" providerId="ADAL" clId="{5C0E03DF-49D4-479F-A8BF-20DDDADF205C}" dt="2023-05-09T09:22:24.785" v="806" actId="14100"/>
          <ac:spMkLst>
            <pc:docMk/>
            <pc:sldMk cId="3254614116" sldId="318"/>
            <ac:spMk id="40" creationId="{F3990F3D-76EA-BB8A-0C37-4D2BAA9B47EA}"/>
          </ac:spMkLst>
        </pc:spChg>
        <pc:picChg chg="del">
          <ac:chgData name="Corbett, DC (Staff, Parks House)" userId="620d3b2c-f36e-497d-839a-8f645e1af57f" providerId="ADAL" clId="{5C0E03DF-49D4-479F-A8BF-20DDDADF205C}" dt="2023-05-09T09:18:48.779" v="1" actId="478"/>
          <ac:picMkLst>
            <pc:docMk/>
            <pc:sldMk cId="3254614116" sldId="318"/>
            <ac:picMk id="2" creationId="{44C3DEE4-131C-E4FE-526E-05FEBDA905CF}"/>
          </ac:picMkLst>
        </pc:picChg>
        <pc:picChg chg="add mod">
          <ac:chgData name="Corbett, DC (Staff, Parks House)" userId="620d3b2c-f36e-497d-839a-8f645e1af57f" providerId="ADAL" clId="{5C0E03DF-49D4-479F-A8BF-20DDDADF205C}" dt="2023-05-09T09:22:33.154" v="808" actId="1076"/>
          <ac:picMkLst>
            <pc:docMk/>
            <pc:sldMk cId="3254614116" sldId="318"/>
            <ac:picMk id="8" creationId="{88EED12E-355D-C648-1DAD-77AC9AD707E3}"/>
          </ac:picMkLst>
        </pc:picChg>
        <pc:picChg chg="del">
          <ac:chgData name="Corbett, DC (Staff, Parks House)" userId="620d3b2c-f36e-497d-839a-8f645e1af57f" providerId="ADAL" clId="{5C0E03DF-49D4-479F-A8BF-20DDDADF205C}" dt="2023-05-09T09:18:48.779" v="1" actId="478"/>
          <ac:picMkLst>
            <pc:docMk/>
            <pc:sldMk cId="3254614116" sldId="318"/>
            <ac:picMk id="11" creationId="{96EE5829-69DB-6CD4-CBAD-D9087BAFFADD}"/>
          </ac:picMkLst>
        </pc:picChg>
        <pc:picChg chg="add mod">
          <ac:chgData name="Corbett, DC (Staff, Parks House)" userId="620d3b2c-f36e-497d-839a-8f645e1af57f" providerId="ADAL" clId="{5C0E03DF-49D4-479F-A8BF-20DDDADF205C}" dt="2023-05-09T09:22:45.185" v="812" actId="1076"/>
          <ac:picMkLst>
            <pc:docMk/>
            <pc:sldMk cId="3254614116" sldId="318"/>
            <ac:picMk id="15" creationId="{424FAFCD-4600-D879-5800-918CC4676AFA}"/>
          </ac:picMkLst>
        </pc:picChg>
      </pc:sldChg>
      <pc:sldChg chg="modSp mod">
        <pc:chgData name="Corbett, DC (Staff, Parks House)" userId="620d3b2c-f36e-497d-839a-8f645e1af57f" providerId="ADAL" clId="{5C0E03DF-49D4-479F-A8BF-20DDDADF205C}" dt="2023-05-10T11:44:35.067" v="930" actId="20577"/>
        <pc:sldMkLst>
          <pc:docMk/>
          <pc:sldMk cId="2707330950" sldId="335"/>
        </pc:sldMkLst>
        <pc:spChg chg="mod">
          <ac:chgData name="Corbett, DC (Staff, Parks House)" userId="620d3b2c-f36e-497d-839a-8f645e1af57f" providerId="ADAL" clId="{5C0E03DF-49D4-479F-A8BF-20DDDADF205C}" dt="2023-05-10T11:44:35.067" v="930" actId="20577"/>
          <ac:spMkLst>
            <pc:docMk/>
            <pc:sldMk cId="2707330950" sldId="335"/>
            <ac:spMk id="7" creationId="{DAC44536-0716-0FED-3BE7-79E6AFEAF142}"/>
          </ac:spMkLst>
        </pc:spChg>
      </pc:sldChg>
      <pc:sldChg chg="add">
        <pc:chgData name="Corbett, DC (Staff, Parks House)" userId="620d3b2c-f36e-497d-839a-8f645e1af57f" providerId="ADAL" clId="{5C0E03DF-49D4-479F-A8BF-20DDDADF205C}" dt="2023-05-09T09:18:44.451" v="0" actId="2890"/>
        <pc:sldMkLst>
          <pc:docMk/>
          <pc:sldMk cId="909798444" sldId="336"/>
        </pc:sldMkLst>
      </pc:sldChg>
      <pc:sldChg chg="delSp modSp add mod">
        <pc:chgData name="Corbett, DC (Staff, Parks House)" userId="620d3b2c-f36e-497d-839a-8f645e1af57f" providerId="ADAL" clId="{5C0E03DF-49D4-479F-A8BF-20DDDADF205C}" dt="2023-05-10T11:44:15.240" v="929" actId="478"/>
        <pc:sldMkLst>
          <pc:docMk/>
          <pc:sldMk cId="4134558352" sldId="337"/>
        </pc:sldMkLst>
        <pc:spChg chg="del">
          <ac:chgData name="Corbett, DC (Staff, Parks House)" userId="620d3b2c-f36e-497d-839a-8f645e1af57f" providerId="ADAL" clId="{5C0E03DF-49D4-479F-A8BF-20DDDADF205C}" dt="2023-05-10T11:40:22.633" v="918" actId="478"/>
          <ac:spMkLst>
            <pc:docMk/>
            <pc:sldMk cId="4134558352" sldId="337"/>
            <ac:spMk id="7" creationId="{DAC44536-0716-0FED-3BE7-79E6AFEAF142}"/>
          </ac:spMkLst>
        </pc:spChg>
        <pc:spChg chg="mod">
          <ac:chgData name="Corbett, DC (Staff, Parks House)" userId="620d3b2c-f36e-497d-839a-8f645e1af57f" providerId="ADAL" clId="{5C0E03DF-49D4-479F-A8BF-20DDDADF205C}" dt="2023-05-10T11:40:27.536" v="920" actId="1076"/>
          <ac:spMkLst>
            <pc:docMk/>
            <pc:sldMk cId="4134558352" sldId="337"/>
            <ac:spMk id="9" creationId="{234F7BEA-6C15-AA04-6F81-A0FE43B3D4C8}"/>
          </ac:spMkLst>
        </pc:spChg>
        <pc:spChg chg="del">
          <ac:chgData name="Corbett, DC (Staff, Parks House)" userId="620d3b2c-f36e-497d-839a-8f645e1af57f" providerId="ADAL" clId="{5C0E03DF-49D4-479F-A8BF-20DDDADF205C}" dt="2023-05-10T11:40:24.266" v="919" actId="478"/>
          <ac:spMkLst>
            <pc:docMk/>
            <pc:sldMk cId="4134558352" sldId="337"/>
            <ac:spMk id="10" creationId="{3309F7F9-A6A3-6CC2-2206-F802CE40C3DB}"/>
          </ac:spMkLst>
        </pc:spChg>
        <pc:spChg chg="del mod">
          <ac:chgData name="Corbett, DC (Staff, Parks House)" userId="620d3b2c-f36e-497d-839a-8f645e1af57f" providerId="ADAL" clId="{5C0E03DF-49D4-479F-A8BF-20DDDADF205C}" dt="2023-05-10T11:44:14.571" v="928" actId="478"/>
          <ac:spMkLst>
            <pc:docMk/>
            <pc:sldMk cId="4134558352" sldId="337"/>
            <ac:spMk id="12" creationId="{C522FEBC-4383-6ADC-7917-B964278A7B2E}"/>
          </ac:spMkLst>
        </pc:spChg>
        <pc:spChg chg="del mod">
          <ac:chgData name="Corbett, DC (Staff, Parks House)" userId="620d3b2c-f36e-497d-839a-8f645e1af57f" providerId="ADAL" clId="{5C0E03DF-49D4-479F-A8BF-20DDDADF205C}" dt="2023-05-10T11:44:15.240" v="929" actId="478"/>
          <ac:spMkLst>
            <pc:docMk/>
            <pc:sldMk cId="4134558352" sldId="337"/>
            <ac:spMk id="14" creationId="{E72B378F-437F-3F6D-E9D1-6C67E637AACA}"/>
          </ac:spMkLst>
        </pc:spChg>
        <pc:spChg chg="del">
          <ac:chgData name="Corbett, DC (Staff, Parks House)" userId="620d3b2c-f36e-497d-839a-8f645e1af57f" providerId="ADAL" clId="{5C0E03DF-49D4-479F-A8BF-20DDDADF205C}" dt="2023-05-10T11:40:22.633" v="918" actId="478"/>
          <ac:spMkLst>
            <pc:docMk/>
            <pc:sldMk cId="4134558352" sldId="337"/>
            <ac:spMk id="40" creationId="{F3990F3D-76EA-BB8A-0C37-4D2BAA9B47EA}"/>
          </ac:spMkLst>
        </pc:spChg>
        <pc:picChg chg="mod">
          <ac:chgData name="Corbett, DC (Staff, Parks House)" userId="620d3b2c-f36e-497d-839a-8f645e1af57f" providerId="ADAL" clId="{5C0E03DF-49D4-479F-A8BF-20DDDADF205C}" dt="2023-05-10T11:40:32.431" v="922" actId="1076"/>
          <ac:picMkLst>
            <pc:docMk/>
            <pc:sldMk cId="4134558352" sldId="337"/>
            <ac:picMk id="2" creationId="{44C3DEE4-131C-E4FE-526E-05FEBDA905CF}"/>
          </ac:picMkLst>
        </pc:picChg>
        <pc:picChg chg="del">
          <ac:chgData name="Corbett, DC (Staff, Parks House)" userId="620d3b2c-f36e-497d-839a-8f645e1af57f" providerId="ADAL" clId="{5C0E03DF-49D4-479F-A8BF-20DDDADF205C}" dt="2023-05-10T11:40:24.266" v="919" actId="478"/>
          <ac:picMkLst>
            <pc:docMk/>
            <pc:sldMk cId="4134558352" sldId="337"/>
            <ac:picMk id="11" creationId="{96EE5829-69DB-6CD4-CBAD-D9087BAFFAD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360C19-910E-4059-B4CA-90E06D700FCD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DF6BB-81B8-4479-B71B-6FE1BC874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332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could be made into a printable worksheet if you prefer.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0DF6BB-81B8-4479-B71B-6FE1BC87429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834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can be made into a printable worksheet.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0DF6BB-81B8-4479-B71B-6FE1BC87429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435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can be made into a printable worksheet.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0DF6BB-81B8-4479-B71B-6FE1BC87429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47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D722A-974F-4C2E-9C1F-5801AD6DA0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0B8F54-4864-471F-ACFE-99B72F1B74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31280C-C670-4D62-9946-633FD8587E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0A9FE4-4B87-4AC5-A550-8F0BED390C88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236B4-CF01-4D6B-ADE3-1B2901BEA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E85FC9-E6DC-4643-B75E-AB798C0FC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07E064-D8E2-4D39-9CB2-520A231D1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114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987E9-7A90-48E9-9B17-8C8AECEA5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258ED5-A64B-45B8-BF4E-44FD2A59AB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6EE8E-B8BC-4AE5-A0A4-09C592142D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0A9FE4-4B87-4AC5-A550-8F0BED390C88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588B3-CC01-457C-BF83-F96A161C7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BA4087-B16A-41B3-8A29-5119FE31D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07E064-D8E2-4D39-9CB2-520A231D1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058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08EC1C-7525-4A45-998E-7EC508E9ED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532B2E-6AA8-4826-B8F2-FACD143B7C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3DFA0-95C8-4681-A62B-A1BD00C38E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0A9FE4-4B87-4AC5-A550-8F0BED390C88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A999C-1CEA-49C2-BAF4-883236996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593BD-0A6A-47A6-83A7-B74E865E8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07E064-D8E2-4D39-9CB2-520A231D1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740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5603D-DE5A-475B-BFCA-2ECD4DFB6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1E372-6842-4FC2-A25B-4FAF8861D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67FF5-38DF-48AE-A5F9-E154494CE6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0A9FE4-4B87-4AC5-A550-8F0BED390C88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3E236-5B81-4759-ACA7-32CB26CDE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46E49E-A0D6-472F-BCE6-61875DC72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07E064-D8E2-4D39-9CB2-520A231D1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650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DD356-24BB-4337-AD54-C1AC15841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C6E73F-190A-4C33-9886-39266A3747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FBD54F-FDD1-4261-8189-7C12368C75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0A9FE4-4B87-4AC5-A550-8F0BED390C88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CFA31-B5F6-43B0-BFCC-F6CF4EAE5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82B88-94C2-434D-A04B-5246795F8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07E064-D8E2-4D39-9CB2-520A231D1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282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44A1B-940D-4E93-A927-F7813F31D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8B4E7-694C-47D1-B606-C37936A1F9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0D1B50-4D71-4A49-9DC1-E1511ADFA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654E0C-D7BF-4B6A-B69C-AE25775893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0A9FE4-4B87-4AC5-A550-8F0BED390C88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EABC96-484D-4D8E-A94F-8CC59A9DE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70DE9E-7733-4B12-A67A-5AEFCBA72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07E064-D8E2-4D39-9CB2-520A231D1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53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51138-DEA6-4A4A-97A8-2F32FD6B3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A09C5-D366-481E-8B84-78A53E863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89DF97-F414-4F43-A331-4861604184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0A9A39-3E5E-4C2C-B49A-DAF5BD657B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7736CF-B615-4BD1-894B-1F0FB37AD2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2979FE-80B5-4953-BA5F-AEA12642B0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0A9FE4-4B87-4AC5-A550-8F0BED390C88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7E7848-1AF8-4486-BA1C-C0EB58852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B1FAC1-048F-4375-9CA6-2F66E6540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07E064-D8E2-4D39-9CB2-520A231D1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920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58589-96A7-424C-A813-00E075E0D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623787-B840-4BA1-9050-75566FCB86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0A9FE4-4B87-4AC5-A550-8F0BED390C88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2E63C2-3A47-44C6-8BC1-2D4F936F7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C5CD95-856A-42BB-A57A-814099949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07E064-D8E2-4D39-9CB2-520A231D1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137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F8A48C-48B7-4718-8324-5BF4326084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0A9FE4-4B87-4AC5-A550-8F0BED390C88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DD7C9B-941F-4F5C-B628-01358E207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7D1A1F-1215-46BD-8639-A65B7B8B7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07E064-D8E2-4D39-9CB2-520A231D1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19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2C514-6778-489C-B93C-A15CC8157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A1C06-6D56-40CD-8C5B-63C04001B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282B99-A8F3-4E46-AF0C-104C3148D9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EC77FE-8490-422F-A7B8-D3D1F9A3F9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0A9FE4-4B87-4AC5-A550-8F0BED390C88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C6073C-66F9-4F75-9C04-8E019CE7E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083E0C-64AA-43C3-A2E4-14ECA43A4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07E064-D8E2-4D39-9CB2-520A231D1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184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59134-E11B-4140-82F0-45760222A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AB5C59-7053-4019-AC70-0C008F0930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D95976-C194-4376-B05F-A501505DA2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A40304-A6BC-4700-8BA9-CEAD27B394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0A9FE4-4B87-4AC5-A550-8F0BED390C88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9E733D-01F5-4963-A67B-822C0A9E8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AC5105-77F7-4B86-B566-CCB34CFB0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07E064-D8E2-4D39-9CB2-520A231D1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805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002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Vo1urF6S4u0?feature=oembed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569D66F-B352-B059-3598-51F607EC19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495867"/>
              </p:ext>
            </p:extLst>
          </p:nvPr>
        </p:nvGraphicFramePr>
        <p:xfrm>
          <a:off x="0" y="6487160"/>
          <a:ext cx="1219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03639735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30530458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2248328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©SIMPLY TEACH 2023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www.mysimplyteach.co.uk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info@mysimplyteach.co.uk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29284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307F983-718D-BCFD-D931-CDA6B3DA8756}"/>
              </a:ext>
            </a:extLst>
          </p:cNvPr>
          <p:cNvSpPr txBox="1"/>
          <p:nvPr/>
        </p:nvSpPr>
        <p:spPr>
          <a:xfrm>
            <a:off x="2002148" y="1715388"/>
            <a:ext cx="83934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Segoe UI Black" panose="020B0A02040204020203" pitchFamily="34" charset="0"/>
                <a:ea typeface="Segoe UI Black" panose="020B0A02040204020203" pitchFamily="34" charset="0"/>
              </a:rPr>
              <a:t>IT31: </a:t>
            </a:r>
          </a:p>
          <a:p>
            <a:pPr algn="ctr"/>
            <a:r>
              <a:rPr lang="en-GB" sz="6000" dirty="0">
                <a:latin typeface="Segoe UI Black" panose="020B0A02040204020203" pitchFamily="34" charset="0"/>
                <a:ea typeface="Segoe UI Black" panose="020B0A02040204020203" pitchFamily="34" charset="0"/>
              </a:rPr>
              <a:t>Social engineering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2D9C39-FCBD-7C36-6802-1E62908E3033}"/>
              </a:ext>
            </a:extLst>
          </p:cNvPr>
          <p:cNvSpPr txBox="1"/>
          <p:nvPr/>
        </p:nvSpPr>
        <p:spPr>
          <a:xfrm>
            <a:off x="1470647" y="3798421"/>
            <a:ext cx="9456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Segoe UI Black" panose="020B0A02040204020203" pitchFamily="34" charset="0"/>
                <a:ea typeface="Segoe UI Black" panose="020B0A02040204020203" pitchFamily="34" charset="0"/>
              </a:rPr>
              <a:t>1.3.1 Risks to information held on computers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2E8F951-260B-E145-6EFA-03AC635891F9}"/>
              </a:ext>
            </a:extLst>
          </p:cNvPr>
          <p:cNvSpPr/>
          <p:nvPr/>
        </p:nvSpPr>
        <p:spPr>
          <a:xfrm>
            <a:off x="0" y="-22860"/>
            <a:ext cx="12192000" cy="610098"/>
          </a:xfrm>
          <a:prstGeom prst="rect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WJEC LEVEL 1/2 VOCATIONAL AWARD ICT (TECHNICAL AWARD)</a:t>
            </a:r>
          </a:p>
        </p:txBody>
      </p:sp>
      <p:pic>
        <p:nvPicPr>
          <p:cNvPr id="7" name="Picture 6" descr="A black and white sign&#10;&#10;Description automatically generated with low confidence">
            <a:extLst>
              <a:ext uri="{FF2B5EF4-FFF2-40B4-BE49-F238E27FC236}">
                <a16:creationId xmlns:a16="http://schemas.microsoft.com/office/drawing/2014/main" id="{89D394C6-5DAB-F3F7-3CA4-EB22ED9BF0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350" y="0"/>
            <a:ext cx="1152907" cy="61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402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569D66F-B352-B059-3598-51F607EC19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482236"/>
              </p:ext>
            </p:extLst>
          </p:nvPr>
        </p:nvGraphicFramePr>
        <p:xfrm>
          <a:off x="0" y="6487160"/>
          <a:ext cx="1219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03639735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30530458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2248328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©SIMPLY TEACH 2023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www.mysimplyteach.co.uk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info@mysimplyteach.co.uk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29284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92D9C39-FCBD-7C36-6802-1E62908E3033}"/>
              </a:ext>
            </a:extLst>
          </p:cNvPr>
          <p:cNvSpPr txBox="1"/>
          <p:nvPr/>
        </p:nvSpPr>
        <p:spPr>
          <a:xfrm>
            <a:off x="-1" y="792331"/>
            <a:ext cx="1195425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Segoe UI Black" panose="020B0A02040204020203" pitchFamily="34" charset="0"/>
                <a:ea typeface="Segoe UI Black" panose="020B0A02040204020203" pitchFamily="34" charset="0"/>
              </a:rPr>
              <a:t>Starter:</a:t>
            </a:r>
          </a:p>
          <a:p>
            <a:endParaRPr lang="en-GB" sz="2400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r>
              <a:rPr lang="en-GB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What is the biggest threat to a computer network?</a:t>
            </a:r>
            <a:endParaRPr lang="en-GB" sz="1600" dirty="0"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251FEA8-B273-7446-CFA1-F2C9E87C4C95}"/>
              </a:ext>
            </a:extLst>
          </p:cNvPr>
          <p:cNvSpPr/>
          <p:nvPr/>
        </p:nvSpPr>
        <p:spPr>
          <a:xfrm>
            <a:off x="0" y="0"/>
            <a:ext cx="12192000" cy="610098"/>
          </a:xfrm>
          <a:prstGeom prst="rect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WJEC LEVEL 1/2 VOCATIONAL AWARD ICT (TECHNICAL AWARD)</a:t>
            </a:r>
          </a:p>
        </p:txBody>
      </p:sp>
      <p:pic>
        <p:nvPicPr>
          <p:cNvPr id="5" name="Picture 4" descr="A black and white sign&#10;&#10;Description automatically generated with low confidence">
            <a:extLst>
              <a:ext uri="{FF2B5EF4-FFF2-40B4-BE49-F238E27FC236}">
                <a16:creationId xmlns:a16="http://schemas.microsoft.com/office/drawing/2014/main" id="{0FC87616-F889-566A-37A1-CA4D105FF1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350" y="0"/>
            <a:ext cx="1152907" cy="61009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A9BEE1A-2F49-1D7C-6DF2-43A200BB9AEB}"/>
              </a:ext>
            </a:extLst>
          </p:cNvPr>
          <p:cNvSpPr txBox="1"/>
          <p:nvPr/>
        </p:nvSpPr>
        <p:spPr>
          <a:xfrm>
            <a:off x="3845959" y="3369502"/>
            <a:ext cx="4500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Segoe UI Black" panose="020B0A02040204020203" pitchFamily="34" charset="0"/>
                <a:ea typeface="Segoe UI Black" panose="020B0A02040204020203" pitchFamily="34" charset="0"/>
              </a:rPr>
              <a:t>The people that use it. </a:t>
            </a:r>
            <a:endParaRPr lang="en-GB" dirty="0"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476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569D66F-B352-B059-3598-51F607EC19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41065"/>
              </p:ext>
            </p:extLst>
          </p:nvPr>
        </p:nvGraphicFramePr>
        <p:xfrm>
          <a:off x="0" y="6487160"/>
          <a:ext cx="1219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03639735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30530458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2248328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©SIMPLY TEACH 2023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www.mysimplyteach.co.uk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info@mysimplyteach.co.uk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29284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92D9C39-FCBD-7C36-6802-1E62908E3033}"/>
              </a:ext>
            </a:extLst>
          </p:cNvPr>
          <p:cNvSpPr txBox="1"/>
          <p:nvPr/>
        </p:nvSpPr>
        <p:spPr>
          <a:xfrm>
            <a:off x="-1" y="792331"/>
            <a:ext cx="119542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Segoe UI Black" panose="020B0A02040204020203" pitchFamily="34" charset="0"/>
                <a:ea typeface="Segoe UI Black" panose="020B0A02040204020203" pitchFamily="34" charset="0"/>
              </a:rPr>
              <a:t>Specification point(s):</a:t>
            </a:r>
          </a:p>
          <a:p>
            <a:endParaRPr lang="en-GB" sz="2400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Social engineering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EDEA14-EF42-3A6B-E9A1-61DEDDD4F08D}"/>
              </a:ext>
            </a:extLst>
          </p:cNvPr>
          <p:cNvSpPr txBox="1"/>
          <p:nvPr/>
        </p:nvSpPr>
        <p:spPr>
          <a:xfrm>
            <a:off x="0" y="3285321"/>
            <a:ext cx="113157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Segoe UI Black" panose="020B0A02040204020203" pitchFamily="34" charset="0"/>
                <a:ea typeface="Segoe UI Black" panose="020B0A02040204020203" pitchFamily="34" charset="0"/>
              </a:rPr>
              <a:t>Lesson objectives:</a:t>
            </a:r>
          </a:p>
          <a:p>
            <a:endParaRPr lang="en-GB" sz="2400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To know what is meant by social engineering.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To understand how different social engineering techniques work such as: blagging, phishing and shouldering.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To identify ways to prevent becoming a victim of this type of attack.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732C3D-25BD-5042-7EFE-25C510C2489B}"/>
              </a:ext>
            </a:extLst>
          </p:cNvPr>
          <p:cNvSpPr/>
          <p:nvPr/>
        </p:nvSpPr>
        <p:spPr>
          <a:xfrm>
            <a:off x="0" y="0"/>
            <a:ext cx="12192000" cy="610098"/>
          </a:xfrm>
          <a:prstGeom prst="rect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WJEC LEVEL 1/2 VOCATIONAL AWARD ICT (TECHNICAL AWARD)</a:t>
            </a:r>
          </a:p>
        </p:txBody>
      </p:sp>
      <p:pic>
        <p:nvPicPr>
          <p:cNvPr id="7" name="Picture 6" descr="A black and white sign&#10;&#10;Description automatically generated with low confidence">
            <a:extLst>
              <a:ext uri="{FF2B5EF4-FFF2-40B4-BE49-F238E27FC236}">
                <a16:creationId xmlns:a16="http://schemas.microsoft.com/office/drawing/2014/main" id="{C555A41A-BE78-5241-4716-F5745FE3B2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350" y="0"/>
            <a:ext cx="1152907" cy="61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695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569D66F-B352-B059-3598-51F607EC19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576950"/>
              </p:ext>
            </p:extLst>
          </p:nvPr>
        </p:nvGraphicFramePr>
        <p:xfrm>
          <a:off x="0" y="6487160"/>
          <a:ext cx="1219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03639735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30530458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2248328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©SIMPLY TEACH 2023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www.mysimplyteach.co.uk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info@mysimplyteach.co.uk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29284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92D9C39-FCBD-7C36-6802-1E62908E3033}"/>
              </a:ext>
            </a:extLst>
          </p:cNvPr>
          <p:cNvSpPr txBox="1"/>
          <p:nvPr/>
        </p:nvSpPr>
        <p:spPr>
          <a:xfrm>
            <a:off x="0" y="792331"/>
            <a:ext cx="3581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Segoe UI Black" panose="020B0A02040204020203" pitchFamily="34" charset="0"/>
                <a:ea typeface="Segoe UI Black" panose="020B0A02040204020203" pitchFamily="34" charset="0"/>
              </a:rPr>
              <a:t>New information:</a:t>
            </a:r>
            <a:endParaRPr lang="en-GB" dirty="0"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C8D57E6-3DF2-2379-E6EE-D5662782D797}"/>
              </a:ext>
            </a:extLst>
          </p:cNvPr>
          <p:cNvSpPr/>
          <p:nvPr/>
        </p:nvSpPr>
        <p:spPr>
          <a:xfrm>
            <a:off x="0" y="0"/>
            <a:ext cx="12192000" cy="610098"/>
          </a:xfrm>
          <a:prstGeom prst="rect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WJEC LEVEL 1/2 VOCATIONAL AWARD ICT (TECHNICAL AWARD)</a:t>
            </a:r>
          </a:p>
        </p:txBody>
      </p:sp>
      <p:pic>
        <p:nvPicPr>
          <p:cNvPr id="5" name="Picture 4" descr="A black and white sign&#10;&#10;Description automatically generated with low confidence">
            <a:extLst>
              <a:ext uri="{FF2B5EF4-FFF2-40B4-BE49-F238E27FC236}">
                <a16:creationId xmlns:a16="http://schemas.microsoft.com/office/drawing/2014/main" id="{464BA881-B300-C306-31D5-53E271B482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350" y="0"/>
            <a:ext cx="1152907" cy="61009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AC44536-0716-0FED-3BE7-79E6AFEAF142}"/>
              </a:ext>
            </a:extLst>
          </p:cNvPr>
          <p:cNvSpPr/>
          <p:nvPr/>
        </p:nvSpPr>
        <p:spPr>
          <a:xfrm>
            <a:off x="110401" y="1338999"/>
            <a:ext cx="5707469" cy="288367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What is accidental damage?</a:t>
            </a:r>
          </a:p>
          <a:p>
            <a:r>
              <a:rPr lang="en-GB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Accidental damage refers to unintentional attack on a network and/or computer system. Examples of accidental damage 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Overwriting a file/folder by mistake.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Leave laptop on a train or another location which means it cannot be recovered.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Natural disasters (e.g. fires/floods etc..)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Unintended disclosure of information because of incorrect user access level settings.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3990F3D-76EA-BB8A-0C37-4D2BAA9B47EA}"/>
              </a:ext>
            </a:extLst>
          </p:cNvPr>
          <p:cNvSpPr/>
          <p:nvPr/>
        </p:nvSpPr>
        <p:spPr>
          <a:xfrm>
            <a:off x="110400" y="4307681"/>
            <a:ext cx="5707470" cy="20417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What is malicious damage?</a:t>
            </a:r>
          </a:p>
          <a:p>
            <a:r>
              <a:rPr lang="en-GB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Malicious damage refers to intentional attack on a network and/or computer system. Examples of malicious damage 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Disgruntled employees who delete data on purpose.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Social engineering. </a:t>
            </a:r>
          </a:p>
        </p:txBody>
      </p:sp>
      <p:pic>
        <p:nvPicPr>
          <p:cNvPr id="8" name="Online Media 6" title="What is Social Engineering?">
            <a:hlinkClick r:id="" action="ppaction://media"/>
            <a:extLst>
              <a:ext uri="{FF2B5EF4-FFF2-40B4-BE49-F238E27FC236}">
                <a16:creationId xmlns:a16="http://schemas.microsoft.com/office/drawing/2014/main" id="{88EED12E-355D-C648-1DAD-77AC9AD707E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6093207" y="1338999"/>
            <a:ext cx="5861050" cy="331149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37CC4B6-CFD3-53EE-EDCA-FFE981BF890B}"/>
              </a:ext>
            </a:extLst>
          </p:cNvPr>
          <p:cNvSpPr txBox="1"/>
          <p:nvPr/>
        </p:nvSpPr>
        <p:spPr>
          <a:xfrm>
            <a:off x="6093207" y="4754755"/>
            <a:ext cx="586105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Discussion</a:t>
            </a:r>
          </a:p>
          <a:p>
            <a:endParaRPr lang="en-GB" dirty="0">
              <a:latin typeface="Segoe UI Black" panose="020B0A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r>
              <a:rPr lang="en-GB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Watch the video and write/come up with a summary on what is meant by social engineering.</a:t>
            </a:r>
            <a:endParaRPr lang="en-GB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pic>
        <p:nvPicPr>
          <p:cNvPr id="15" name="Picture 4" descr="See the source image">
            <a:extLst>
              <a:ext uri="{FF2B5EF4-FFF2-40B4-BE49-F238E27FC236}">
                <a16:creationId xmlns:a16="http://schemas.microsoft.com/office/drawing/2014/main" id="{424FAFCD-4600-D879-5800-918CC4676A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4634" y="4784013"/>
            <a:ext cx="362322" cy="379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461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569D66F-B352-B059-3598-51F607EC1912}"/>
              </a:ext>
            </a:extLst>
          </p:cNvPr>
          <p:cNvGraphicFramePr>
            <a:graphicFrameLocks noGrp="1"/>
          </p:cNvGraphicFramePr>
          <p:nvPr/>
        </p:nvGraphicFramePr>
        <p:xfrm>
          <a:off x="0" y="6487160"/>
          <a:ext cx="1219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03639735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30530458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2248328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©SIMPLY TEACH 2023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www.mysimplyteach.co.uk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info@mysimplyteach.co.uk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29284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92D9C39-FCBD-7C36-6802-1E62908E3033}"/>
              </a:ext>
            </a:extLst>
          </p:cNvPr>
          <p:cNvSpPr txBox="1"/>
          <p:nvPr/>
        </p:nvSpPr>
        <p:spPr>
          <a:xfrm>
            <a:off x="0" y="792331"/>
            <a:ext cx="3581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Segoe UI Black" panose="020B0A02040204020203" pitchFamily="34" charset="0"/>
                <a:ea typeface="Segoe UI Black" panose="020B0A02040204020203" pitchFamily="34" charset="0"/>
              </a:rPr>
              <a:t>New information:</a:t>
            </a:r>
            <a:endParaRPr lang="en-GB" dirty="0"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C8D57E6-3DF2-2379-E6EE-D5662782D797}"/>
              </a:ext>
            </a:extLst>
          </p:cNvPr>
          <p:cNvSpPr/>
          <p:nvPr/>
        </p:nvSpPr>
        <p:spPr>
          <a:xfrm>
            <a:off x="0" y="0"/>
            <a:ext cx="12192000" cy="610098"/>
          </a:xfrm>
          <a:prstGeom prst="rect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WJEC LEVEL 1/2 VOCATIONAL AWARD ICT (TECHNICAL AWARD)</a:t>
            </a:r>
          </a:p>
        </p:txBody>
      </p:sp>
      <p:pic>
        <p:nvPicPr>
          <p:cNvPr id="5" name="Picture 4" descr="A black and white sign&#10;&#10;Description automatically generated with low confidence">
            <a:extLst>
              <a:ext uri="{FF2B5EF4-FFF2-40B4-BE49-F238E27FC236}">
                <a16:creationId xmlns:a16="http://schemas.microsoft.com/office/drawing/2014/main" id="{464BA881-B300-C306-31D5-53E271B482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350" y="0"/>
            <a:ext cx="1152907" cy="61009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AC44536-0716-0FED-3BE7-79E6AFEAF142}"/>
              </a:ext>
            </a:extLst>
          </p:cNvPr>
          <p:cNvSpPr/>
          <p:nvPr/>
        </p:nvSpPr>
        <p:spPr>
          <a:xfrm>
            <a:off x="110401" y="1339000"/>
            <a:ext cx="5707469" cy="1221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What is social engineering?</a:t>
            </a:r>
          </a:p>
          <a:p>
            <a:r>
              <a:rPr lang="en-GB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Social engineering refers to the use of manipulation by an individual or group to trick individuals into disclosing confidential information.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3990F3D-76EA-BB8A-0C37-4D2BAA9B47EA}"/>
              </a:ext>
            </a:extLst>
          </p:cNvPr>
          <p:cNvSpPr/>
          <p:nvPr/>
        </p:nvSpPr>
        <p:spPr>
          <a:xfrm>
            <a:off x="110400" y="2671018"/>
            <a:ext cx="5707470" cy="36840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Social engineering techniques: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Blagging</a:t>
            </a:r>
            <a:r>
              <a:rPr lang="en-GB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- involves the use of deception or false pretences to obtain confidential information or access to restricted areas.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Phishing</a:t>
            </a:r>
            <a:r>
              <a:rPr lang="en-GB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- a fake email or website that looks legitimate, but is used to steal personal information such as passwords or credit card numbers.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Shouldering</a:t>
            </a:r>
            <a:r>
              <a:rPr lang="en-GB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- a type of social engineering technique that involves physically standing behind someone or looking over their shoulder in order to gain information.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Baiting</a:t>
            </a:r>
            <a:r>
              <a:rPr lang="en-GB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– occurs when you are tempted by an offer such as a competition (i.e. </a:t>
            </a:r>
            <a:r>
              <a:rPr lang="en-GB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win a </a:t>
            </a:r>
            <a:r>
              <a:rPr lang="en-GB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free holiday)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34F7BEA-6C15-AA04-6F81-A0FE43B3D4C8}"/>
              </a:ext>
            </a:extLst>
          </p:cNvPr>
          <p:cNvSpPr/>
          <p:nvPr/>
        </p:nvSpPr>
        <p:spPr>
          <a:xfrm>
            <a:off x="5920740" y="883156"/>
            <a:ext cx="6137910" cy="370840"/>
          </a:xfrm>
          <a:prstGeom prst="rect">
            <a:avLst/>
          </a:prstGeom>
          <a:solidFill>
            <a:schemeClr val="bg2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Worked example: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4C3DEE4-131C-E4FE-526E-05FEBDA905C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9517" b="12521"/>
          <a:stretch/>
        </p:blipFill>
        <p:spPr>
          <a:xfrm>
            <a:off x="5920740" y="1339000"/>
            <a:ext cx="6229975" cy="339465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309F7F9-A6A3-6CC2-2206-F802CE40C3DB}"/>
              </a:ext>
            </a:extLst>
          </p:cNvPr>
          <p:cNvSpPr txBox="1"/>
          <p:nvPr/>
        </p:nvSpPr>
        <p:spPr>
          <a:xfrm>
            <a:off x="6096000" y="5010241"/>
            <a:ext cx="5858257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Discussion</a:t>
            </a:r>
          </a:p>
          <a:p>
            <a:endParaRPr lang="en-GB" dirty="0">
              <a:latin typeface="Segoe UI Black" panose="020B0A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r>
              <a:rPr lang="en-GB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Using the email shown above, identify the indicators that suggest it could be a phishing email. </a:t>
            </a:r>
            <a:endParaRPr lang="en-GB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pic>
        <p:nvPicPr>
          <p:cNvPr id="11" name="Picture 4" descr="See the source image">
            <a:extLst>
              <a:ext uri="{FF2B5EF4-FFF2-40B4-BE49-F238E27FC236}">
                <a16:creationId xmlns:a16="http://schemas.microsoft.com/office/drawing/2014/main" id="{96EE5829-69DB-6CD4-CBAD-D9087BAFFA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6324" y="5082755"/>
            <a:ext cx="362322" cy="379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522FEBC-4383-6ADC-7917-B964278A7B2E}"/>
              </a:ext>
            </a:extLst>
          </p:cNvPr>
          <p:cNvSpPr/>
          <p:nvPr/>
        </p:nvSpPr>
        <p:spPr>
          <a:xfrm>
            <a:off x="5920740" y="1451610"/>
            <a:ext cx="1154430" cy="328204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72B378F-437F-3F6D-E9D1-6C67E637AACA}"/>
              </a:ext>
            </a:extLst>
          </p:cNvPr>
          <p:cNvSpPr/>
          <p:nvPr/>
        </p:nvSpPr>
        <p:spPr>
          <a:xfrm>
            <a:off x="10927169" y="1425804"/>
            <a:ext cx="1131481" cy="328204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798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569D66F-B352-B059-3598-51F607EC1912}"/>
              </a:ext>
            </a:extLst>
          </p:cNvPr>
          <p:cNvGraphicFramePr>
            <a:graphicFrameLocks noGrp="1"/>
          </p:cNvGraphicFramePr>
          <p:nvPr/>
        </p:nvGraphicFramePr>
        <p:xfrm>
          <a:off x="0" y="6487160"/>
          <a:ext cx="1219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03639735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30530458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2248328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©SIMPLY TEACH 2023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www.mysimplyteach.co.uk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info@mysimplyteach.co.uk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29284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92D9C39-FCBD-7C36-6802-1E62908E3033}"/>
              </a:ext>
            </a:extLst>
          </p:cNvPr>
          <p:cNvSpPr txBox="1"/>
          <p:nvPr/>
        </p:nvSpPr>
        <p:spPr>
          <a:xfrm>
            <a:off x="0" y="792331"/>
            <a:ext cx="3581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Segoe UI Black" panose="020B0A02040204020203" pitchFamily="34" charset="0"/>
                <a:ea typeface="Segoe UI Black" panose="020B0A02040204020203" pitchFamily="34" charset="0"/>
              </a:rPr>
              <a:t>New information:</a:t>
            </a:r>
            <a:endParaRPr lang="en-GB" dirty="0"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C8D57E6-3DF2-2379-E6EE-D5662782D797}"/>
              </a:ext>
            </a:extLst>
          </p:cNvPr>
          <p:cNvSpPr/>
          <p:nvPr/>
        </p:nvSpPr>
        <p:spPr>
          <a:xfrm>
            <a:off x="0" y="0"/>
            <a:ext cx="12192000" cy="610098"/>
          </a:xfrm>
          <a:prstGeom prst="rect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WJEC LEVEL 1/2 VOCATIONAL AWARD ICT (TECHNICAL AWARD)</a:t>
            </a:r>
          </a:p>
        </p:txBody>
      </p:sp>
      <p:pic>
        <p:nvPicPr>
          <p:cNvPr id="5" name="Picture 4" descr="A black and white sign&#10;&#10;Description automatically generated with low confidence">
            <a:extLst>
              <a:ext uri="{FF2B5EF4-FFF2-40B4-BE49-F238E27FC236}">
                <a16:creationId xmlns:a16="http://schemas.microsoft.com/office/drawing/2014/main" id="{464BA881-B300-C306-31D5-53E271B482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350" y="0"/>
            <a:ext cx="1152907" cy="61009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AC44536-0716-0FED-3BE7-79E6AFEAF142}"/>
              </a:ext>
            </a:extLst>
          </p:cNvPr>
          <p:cNvSpPr/>
          <p:nvPr/>
        </p:nvSpPr>
        <p:spPr>
          <a:xfrm>
            <a:off x="110401" y="1339000"/>
            <a:ext cx="5707469" cy="1221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What is social engineering?</a:t>
            </a:r>
          </a:p>
          <a:p>
            <a:r>
              <a:rPr lang="en-GB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Social engineering refers to the use of manipulation by an individual or group to trick individuals into disclosing confidential information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3990F3D-76EA-BB8A-0C37-4D2BAA9B47EA}"/>
              </a:ext>
            </a:extLst>
          </p:cNvPr>
          <p:cNvSpPr/>
          <p:nvPr/>
        </p:nvSpPr>
        <p:spPr>
          <a:xfrm>
            <a:off x="110400" y="2671018"/>
            <a:ext cx="5707470" cy="33946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Social engineering techniques: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Blagging</a:t>
            </a:r>
            <a:r>
              <a:rPr lang="en-GB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- a form of social engineering that involves the use of deception or false pretences to obtain confidential information or access to restricted areas.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Phishing</a:t>
            </a:r>
            <a:r>
              <a:rPr lang="en-GB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- a fake email or website that looks legitimate, but is used to steal personal information such as passwords or credit card numbers.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Shouldering</a:t>
            </a:r>
            <a:r>
              <a:rPr lang="en-GB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- a type of social engineering technique that involves physically standing behind someone or looking over their shoulder in order to gain information.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34F7BEA-6C15-AA04-6F81-A0FE43B3D4C8}"/>
              </a:ext>
            </a:extLst>
          </p:cNvPr>
          <p:cNvSpPr/>
          <p:nvPr/>
        </p:nvSpPr>
        <p:spPr>
          <a:xfrm>
            <a:off x="5920740" y="883156"/>
            <a:ext cx="6137910" cy="370840"/>
          </a:xfrm>
          <a:prstGeom prst="rect">
            <a:avLst/>
          </a:prstGeom>
          <a:solidFill>
            <a:schemeClr val="bg2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Worked example: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4C3DEE4-131C-E4FE-526E-05FEBDA905C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517" b="12521"/>
          <a:stretch/>
        </p:blipFill>
        <p:spPr>
          <a:xfrm>
            <a:off x="5920740" y="1339000"/>
            <a:ext cx="6229975" cy="339465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309F7F9-A6A3-6CC2-2206-F802CE40C3DB}"/>
              </a:ext>
            </a:extLst>
          </p:cNvPr>
          <p:cNvSpPr txBox="1"/>
          <p:nvPr/>
        </p:nvSpPr>
        <p:spPr>
          <a:xfrm>
            <a:off x="6096000" y="5010241"/>
            <a:ext cx="5858257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Discussion</a:t>
            </a:r>
          </a:p>
          <a:p>
            <a:endParaRPr lang="en-GB" dirty="0">
              <a:latin typeface="Segoe UI Black" panose="020B0A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r>
              <a:rPr lang="en-GB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Using the email shown above, identify the indicators that suggest it could be a phishing email. </a:t>
            </a:r>
            <a:endParaRPr lang="en-GB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pic>
        <p:nvPicPr>
          <p:cNvPr id="11" name="Picture 4" descr="See the source image">
            <a:extLst>
              <a:ext uri="{FF2B5EF4-FFF2-40B4-BE49-F238E27FC236}">
                <a16:creationId xmlns:a16="http://schemas.microsoft.com/office/drawing/2014/main" id="{96EE5829-69DB-6CD4-CBAD-D9087BAFFA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6324" y="5082755"/>
            <a:ext cx="362322" cy="379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7330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569D66F-B352-B059-3598-51F607EC19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041078"/>
              </p:ext>
            </p:extLst>
          </p:nvPr>
        </p:nvGraphicFramePr>
        <p:xfrm>
          <a:off x="0" y="6487160"/>
          <a:ext cx="1219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03639735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30530458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2248328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©SIMPLY TEACH 2023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www.mysimplyteach.co.uk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info@mysimplyteach.co.uk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292840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C294013A-8F99-2A0F-E682-B0D9EB3C66DC}"/>
              </a:ext>
            </a:extLst>
          </p:cNvPr>
          <p:cNvSpPr/>
          <p:nvPr/>
        </p:nvSpPr>
        <p:spPr>
          <a:xfrm>
            <a:off x="0" y="0"/>
            <a:ext cx="12192000" cy="610098"/>
          </a:xfrm>
          <a:prstGeom prst="rect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WJEC LEVEL 1/2 VOCATIONAL AWARD ICT (TECHNICAL AWARD)</a:t>
            </a:r>
          </a:p>
        </p:txBody>
      </p:sp>
      <p:pic>
        <p:nvPicPr>
          <p:cNvPr id="5" name="Picture 4" descr="A black and white sign&#10;&#10;Description automatically generated with low confidence">
            <a:extLst>
              <a:ext uri="{FF2B5EF4-FFF2-40B4-BE49-F238E27FC236}">
                <a16:creationId xmlns:a16="http://schemas.microsoft.com/office/drawing/2014/main" id="{00332737-B340-8167-E919-DD1E0D2AC4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350" y="0"/>
            <a:ext cx="1152907" cy="61009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118191A-EE8D-2765-1BB2-651DD727C1BC}"/>
              </a:ext>
            </a:extLst>
          </p:cNvPr>
          <p:cNvSpPr txBox="1"/>
          <p:nvPr/>
        </p:nvSpPr>
        <p:spPr>
          <a:xfrm>
            <a:off x="0" y="792331"/>
            <a:ext cx="87439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Segoe UI Black" panose="020B0A02040204020203" pitchFamily="34" charset="0"/>
                <a:ea typeface="Segoe UI Black" panose="020B0A02040204020203" pitchFamily="34" charset="0"/>
              </a:rPr>
              <a:t>Main task:</a:t>
            </a:r>
          </a:p>
          <a:p>
            <a:endParaRPr lang="en-GB" sz="2400" dirty="0">
              <a:latin typeface="Segoe UI Black" panose="020B0A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Complete the workbook provided for this lesson. </a:t>
            </a:r>
            <a:r>
              <a:rPr lang="en-GB" b="1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IT31: Social engineering </a:t>
            </a:r>
          </a:p>
        </p:txBody>
      </p:sp>
    </p:spTree>
    <p:extLst>
      <p:ext uri="{BB962C8B-B14F-4D97-AF65-F5344CB8AC3E}">
        <p14:creationId xmlns:p14="http://schemas.microsoft.com/office/powerpoint/2010/main" val="1235234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F114C7EFE4FF498AE064C06622F751" ma:contentTypeVersion="17" ma:contentTypeDescription="Create a new document." ma:contentTypeScope="" ma:versionID="820ebbfeb7978de55b8b4f05f20b9be0">
  <xsd:schema xmlns:xsd="http://www.w3.org/2001/XMLSchema" xmlns:xs="http://www.w3.org/2001/XMLSchema" xmlns:p="http://schemas.microsoft.com/office/2006/metadata/properties" xmlns:ns2="a966b4a5-4248-447b-b597-ec598d04f9cf" xmlns:ns3="a392c3a2-4d82-4657-818b-0acf1aab57df" targetNamespace="http://schemas.microsoft.com/office/2006/metadata/properties" ma:root="true" ma:fieldsID="473fd452b4c8158cad106254f88981fe" ns2:_="" ns3:_="">
    <xsd:import namespace="a966b4a5-4248-447b-b597-ec598d04f9cf"/>
    <xsd:import namespace="a392c3a2-4d82-4657-818b-0acf1aab57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66b4a5-4248-447b-b597-ec598d04f9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4327267d-bc41-472e-8668-b780c28214e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92c3a2-4d82-4657-818b-0acf1aab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9bf9ecd9-ffb7-411b-a20b-d2110bea7e35}" ma:internalName="TaxCatchAll" ma:showField="CatchAllData" ma:web="a392c3a2-4d82-4657-818b-0acf1aab57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E89F95-C8C9-4707-99D2-25ABB859E7BC}"/>
</file>

<file path=customXml/itemProps2.xml><?xml version="1.0" encoding="utf-8"?>
<ds:datastoreItem xmlns:ds="http://schemas.openxmlformats.org/officeDocument/2006/customXml" ds:itemID="{CE34087E-DF9A-449B-8E22-FDAE285D5EC1}"/>
</file>

<file path=docProps/app.xml><?xml version="1.0" encoding="utf-8"?>
<Properties xmlns="http://schemas.openxmlformats.org/officeDocument/2006/extended-properties" xmlns:vt="http://schemas.openxmlformats.org/officeDocument/2006/docPropsVTypes">
  <TotalTime>7846</TotalTime>
  <Words>737</Words>
  <Application>Microsoft Office PowerPoint</Application>
  <PresentationFormat>Widescreen</PresentationFormat>
  <Paragraphs>89</Paragraphs>
  <Slides>7</Slides>
  <Notes>3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Segoe UI</vt:lpstr>
      <vt:lpstr>Segoe UI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Corbett, DC (Staff, Parks House)</dc:creator>
  <cp:lastModifiedBy>Simply Teach</cp:lastModifiedBy>
  <cp:revision>334</cp:revision>
  <dcterms:created xsi:type="dcterms:W3CDTF">2022-01-07T19:27:06Z</dcterms:created>
  <dcterms:modified xsi:type="dcterms:W3CDTF">2023-07-20T05:54:02Z</dcterms:modified>
</cp:coreProperties>
</file>