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5" r:id="rId2"/>
    <p:sldId id="317" r:id="rId3"/>
    <p:sldId id="316" r:id="rId4"/>
    <p:sldId id="318" r:id="rId5"/>
    <p:sldId id="336" r:id="rId6"/>
    <p:sldId id="335" r:id="rId7"/>
    <p:sldId id="32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E03DF-49D4-479F-A8BF-20DDDADF205C}" v="9" dt="2023-05-10T11:40:24.2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107" autoAdjust="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bett, DC (Staff, Parks House)" userId="620d3b2c-f36e-497d-839a-8f645e1af57f" providerId="ADAL" clId="{5C0E03DF-49D4-479F-A8BF-20DDDADF205C}"/>
    <pc:docChg chg="custSel addSld modSld">
      <pc:chgData name="Corbett, DC (Staff, Parks House)" userId="620d3b2c-f36e-497d-839a-8f645e1af57f" providerId="ADAL" clId="{5C0E03DF-49D4-479F-A8BF-20DDDADF205C}" dt="2023-05-10T11:44:35.067" v="930" actId="20577"/>
      <pc:docMkLst>
        <pc:docMk/>
      </pc:docMkLst>
      <pc:sldChg chg="addSp delSp modSp mod delAnim modAnim">
        <pc:chgData name="Corbett, DC (Staff, Parks House)" userId="620d3b2c-f36e-497d-839a-8f645e1af57f" providerId="ADAL" clId="{5C0E03DF-49D4-479F-A8BF-20DDDADF205C}" dt="2023-05-09T09:23:44.878" v="916"/>
        <pc:sldMkLst>
          <pc:docMk/>
          <pc:sldMk cId="3714476304" sldId="317"/>
        </pc:sldMkLst>
        <pc:spChg chg="add mod">
          <ac:chgData name="Corbett, DC (Staff, Parks House)" userId="620d3b2c-f36e-497d-839a-8f645e1af57f" providerId="ADAL" clId="{5C0E03DF-49D4-479F-A8BF-20DDDADF205C}" dt="2023-05-09T09:23:43.105" v="915" actId="1076"/>
          <ac:spMkLst>
            <pc:docMk/>
            <pc:sldMk cId="3714476304" sldId="317"/>
            <ac:spMk id="2" creationId="{8A9BEE1A-2F49-1D7C-6DF2-43A200BB9AEB}"/>
          </ac:spMkLst>
        </pc:spChg>
        <pc:spChg chg="mod">
          <ac:chgData name="Corbett, DC (Staff, Parks House)" userId="620d3b2c-f36e-497d-839a-8f645e1af57f" providerId="ADAL" clId="{5C0E03DF-49D4-479F-A8BF-20DDDADF205C}" dt="2023-05-09T09:23:22.446" v="876" actId="404"/>
          <ac:spMkLst>
            <pc:docMk/>
            <pc:sldMk cId="3714476304" sldId="317"/>
            <ac:spMk id="6" creationId="{092D9C39-FCBD-7C36-6802-1E62908E3033}"/>
          </ac:spMkLst>
        </pc:spChg>
        <pc:spChg chg="del">
          <ac:chgData name="Corbett, DC (Staff, Parks House)" userId="620d3b2c-f36e-497d-839a-8f645e1af57f" providerId="ADAL" clId="{5C0E03DF-49D4-479F-A8BF-20DDDADF205C}" dt="2023-05-09T09:23:00.227" v="814" actId="478"/>
          <ac:spMkLst>
            <pc:docMk/>
            <pc:sldMk cId="3714476304" sldId="317"/>
            <ac:spMk id="22" creationId="{4D158C1C-EE4C-F883-D3FA-4B4D776DFA58}"/>
          </ac:spMkLst>
        </pc:spChg>
        <pc:picChg chg="del">
          <ac:chgData name="Corbett, DC (Staff, Parks House)" userId="620d3b2c-f36e-497d-839a-8f645e1af57f" providerId="ADAL" clId="{5C0E03DF-49D4-479F-A8BF-20DDDADF205C}" dt="2023-05-09T09:22:58.527" v="813" actId="478"/>
          <ac:picMkLst>
            <pc:docMk/>
            <pc:sldMk cId="3714476304" sldId="317"/>
            <ac:picMk id="7" creationId="{4F639E71-0BC3-FCB2-E322-E86832C0D45D}"/>
          </ac:picMkLst>
        </pc:picChg>
        <pc:picChg chg="del">
          <ac:chgData name="Corbett, DC (Staff, Parks House)" userId="620d3b2c-f36e-497d-839a-8f645e1af57f" providerId="ADAL" clId="{5C0E03DF-49D4-479F-A8BF-20DDDADF205C}" dt="2023-05-09T09:23:00.227" v="814" actId="478"/>
          <ac:picMkLst>
            <pc:docMk/>
            <pc:sldMk cId="3714476304" sldId="317"/>
            <ac:picMk id="24" creationId="{79378D81-30A9-C0D1-3E6B-C7E2615B8D16}"/>
          </ac:picMkLst>
        </pc:picChg>
      </pc:sldChg>
      <pc:sldChg chg="addSp delSp modSp mod modAnim">
        <pc:chgData name="Corbett, DC (Staff, Parks House)" userId="620d3b2c-f36e-497d-839a-8f645e1af57f" providerId="ADAL" clId="{5C0E03DF-49D4-479F-A8BF-20DDDADF205C}" dt="2023-05-09T09:22:45.185" v="812" actId="1076"/>
        <pc:sldMkLst>
          <pc:docMk/>
          <pc:sldMk cId="3254614116" sldId="318"/>
        </pc:sldMkLst>
        <pc:spChg chg="mod">
          <ac:chgData name="Corbett, DC (Staff, Parks House)" userId="620d3b2c-f36e-497d-839a-8f645e1af57f" providerId="ADAL" clId="{5C0E03DF-49D4-479F-A8BF-20DDDADF205C}" dt="2023-05-09T09:21:37.482" v="601" actId="20577"/>
          <ac:spMkLst>
            <pc:docMk/>
            <pc:sldMk cId="3254614116" sldId="318"/>
            <ac:spMk id="7" creationId="{DAC44536-0716-0FED-3BE7-79E6AFEAF142}"/>
          </ac:spMkLst>
        </pc:spChg>
        <pc:spChg chg="del">
          <ac:chgData name="Corbett, DC (Staff, Parks House)" userId="620d3b2c-f36e-497d-839a-8f645e1af57f" providerId="ADAL" clId="{5C0E03DF-49D4-479F-A8BF-20DDDADF205C}" dt="2023-05-09T09:18:48.779" v="1" actId="478"/>
          <ac:spMkLst>
            <pc:docMk/>
            <pc:sldMk cId="3254614116" sldId="318"/>
            <ac:spMk id="9" creationId="{234F7BEA-6C15-AA04-6F81-A0FE43B3D4C8}"/>
          </ac:spMkLst>
        </pc:spChg>
        <pc:spChg chg="del">
          <ac:chgData name="Corbett, DC (Staff, Parks House)" userId="620d3b2c-f36e-497d-839a-8f645e1af57f" providerId="ADAL" clId="{5C0E03DF-49D4-479F-A8BF-20DDDADF205C}" dt="2023-05-09T09:18:48.779" v="1" actId="478"/>
          <ac:spMkLst>
            <pc:docMk/>
            <pc:sldMk cId="3254614116" sldId="318"/>
            <ac:spMk id="10" creationId="{3309F7F9-A6A3-6CC2-2206-F802CE40C3DB}"/>
          </ac:spMkLst>
        </pc:spChg>
        <pc:spChg chg="del">
          <ac:chgData name="Corbett, DC (Staff, Parks House)" userId="620d3b2c-f36e-497d-839a-8f645e1af57f" providerId="ADAL" clId="{5C0E03DF-49D4-479F-A8BF-20DDDADF205C}" dt="2023-05-09T09:18:48.779" v="1" actId="478"/>
          <ac:spMkLst>
            <pc:docMk/>
            <pc:sldMk cId="3254614116" sldId="318"/>
            <ac:spMk id="12" creationId="{C522FEBC-4383-6ADC-7917-B964278A7B2E}"/>
          </ac:spMkLst>
        </pc:spChg>
        <pc:spChg chg="add mod">
          <ac:chgData name="Corbett, DC (Staff, Parks House)" userId="620d3b2c-f36e-497d-839a-8f645e1af57f" providerId="ADAL" clId="{5C0E03DF-49D4-479F-A8BF-20DDDADF205C}" dt="2023-05-09T09:22:43.548" v="811" actId="14100"/>
          <ac:spMkLst>
            <pc:docMk/>
            <pc:sldMk cId="3254614116" sldId="318"/>
            <ac:spMk id="13" creationId="{F37CC4B6-CFD3-53EE-EDCA-FFE981BF890B}"/>
          </ac:spMkLst>
        </pc:spChg>
        <pc:spChg chg="del">
          <ac:chgData name="Corbett, DC (Staff, Parks House)" userId="620d3b2c-f36e-497d-839a-8f645e1af57f" providerId="ADAL" clId="{5C0E03DF-49D4-479F-A8BF-20DDDADF205C}" dt="2023-05-09T09:18:48.779" v="1" actId="478"/>
          <ac:spMkLst>
            <pc:docMk/>
            <pc:sldMk cId="3254614116" sldId="318"/>
            <ac:spMk id="14" creationId="{E72B378F-437F-3F6D-E9D1-6C67E637AACA}"/>
          </ac:spMkLst>
        </pc:spChg>
        <pc:spChg chg="mod">
          <ac:chgData name="Corbett, DC (Staff, Parks House)" userId="620d3b2c-f36e-497d-839a-8f645e1af57f" providerId="ADAL" clId="{5C0E03DF-49D4-479F-A8BF-20DDDADF205C}" dt="2023-05-09T09:22:24.785" v="806" actId="14100"/>
          <ac:spMkLst>
            <pc:docMk/>
            <pc:sldMk cId="3254614116" sldId="318"/>
            <ac:spMk id="40" creationId="{F3990F3D-76EA-BB8A-0C37-4D2BAA9B47EA}"/>
          </ac:spMkLst>
        </pc:spChg>
        <pc:picChg chg="del">
          <ac:chgData name="Corbett, DC (Staff, Parks House)" userId="620d3b2c-f36e-497d-839a-8f645e1af57f" providerId="ADAL" clId="{5C0E03DF-49D4-479F-A8BF-20DDDADF205C}" dt="2023-05-09T09:18:48.779" v="1" actId="478"/>
          <ac:picMkLst>
            <pc:docMk/>
            <pc:sldMk cId="3254614116" sldId="318"/>
            <ac:picMk id="2" creationId="{44C3DEE4-131C-E4FE-526E-05FEBDA905CF}"/>
          </ac:picMkLst>
        </pc:picChg>
        <pc:picChg chg="add mod">
          <ac:chgData name="Corbett, DC (Staff, Parks House)" userId="620d3b2c-f36e-497d-839a-8f645e1af57f" providerId="ADAL" clId="{5C0E03DF-49D4-479F-A8BF-20DDDADF205C}" dt="2023-05-09T09:22:33.154" v="808" actId="1076"/>
          <ac:picMkLst>
            <pc:docMk/>
            <pc:sldMk cId="3254614116" sldId="318"/>
            <ac:picMk id="8" creationId="{88EED12E-355D-C648-1DAD-77AC9AD707E3}"/>
          </ac:picMkLst>
        </pc:picChg>
        <pc:picChg chg="del">
          <ac:chgData name="Corbett, DC (Staff, Parks House)" userId="620d3b2c-f36e-497d-839a-8f645e1af57f" providerId="ADAL" clId="{5C0E03DF-49D4-479F-A8BF-20DDDADF205C}" dt="2023-05-09T09:18:48.779" v="1" actId="478"/>
          <ac:picMkLst>
            <pc:docMk/>
            <pc:sldMk cId="3254614116" sldId="318"/>
            <ac:picMk id="11" creationId="{96EE5829-69DB-6CD4-CBAD-D9087BAFFADD}"/>
          </ac:picMkLst>
        </pc:picChg>
        <pc:picChg chg="add mod">
          <ac:chgData name="Corbett, DC (Staff, Parks House)" userId="620d3b2c-f36e-497d-839a-8f645e1af57f" providerId="ADAL" clId="{5C0E03DF-49D4-479F-A8BF-20DDDADF205C}" dt="2023-05-09T09:22:45.185" v="812" actId="1076"/>
          <ac:picMkLst>
            <pc:docMk/>
            <pc:sldMk cId="3254614116" sldId="318"/>
            <ac:picMk id="15" creationId="{424FAFCD-4600-D879-5800-918CC4676AFA}"/>
          </ac:picMkLst>
        </pc:picChg>
      </pc:sldChg>
      <pc:sldChg chg="modSp mod">
        <pc:chgData name="Corbett, DC (Staff, Parks House)" userId="620d3b2c-f36e-497d-839a-8f645e1af57f" providerId="ADAL" clId="{5C0E03DF-49D4-479F-A8BF-20DDDADF205C}" dt="2023-05-10T11:44:35.067" v="930" actId="20577"/>
        <pc:sldMkLst>
          <pc:docMk/>
          <pc:sldMk cId="2707330950" sldId="335"/>
        </pc:sldMkLst>
        <pc:spChg chg="mod">
          <ac:chgData name="Corbett, DC (Staff, Parks House)" userId="620d3b2c-f36e-497d-839a-8f645e1af57f" providerId="ADAL" clId="{5C0E03DF-49D4-479F-A8BF-20DDDADF205C}" dt="2023-05-10T11:44:35.067" v="930" actId="20577"/>
          <ac:spMkLst>
            <pc:docMk/>
            <pc:sldMk cId="2707330950" sldId="335"/>
            <ac:spMk id="7" creationId="{DAC44536-0716-0FED-3BE7-79E6AFEAF142}"/>
          </ac:spMkLst>
        </pc:spChg>
      </pc:sldChg>
      <pc:sldChg chg="add">
        <pc:chgData name="Corbett, DC (Staff, Parks House)" userId="620d3b2c-f36e-497d-839a-8f645e1af57f" providerId="ADAL" clId="{5C0E03DF-49D4-479F-A8BF-20DDDADF205C}" dt="2023-05-09T09:18:44.451" v="0" actId="2890"/>
        <pc:sldMkLst>
          <pc:docMk/>
          <pc:sldMk cId="909798444" sldId="336"/>
        </pc:sldMkLst>
      </pc:sldChg>
      <pc:sldChg chg="delSp modSp add mod">
        <pc:chgData name="Corbett, DC (Staff, Parks House)" userId="620d3b2c-f36e-497d-839a-8f645e1af57f" providerId="ADAL" clId="{5C0E03DF-49D4-479F-A8BF-20DDDADF205C}" dt="2023-05-10T11:44:15.240" v="929" actId="478"/>
        <pc:sldMkLst>
          <pc:docMk/>
          <pc:sldMk cId="4134558352" sldId="337"/>
        </pc:sldMkLst>
        <pc:spChg chg="del">
          <ac:chgData name="Corbett, DC (Staff, Parks House)" userId="620d3b2c-f36e-497d-839a-8f645e1af57f" providerId="ADAL" clId="{5C0E03DF-49D4-479F-A8BF-20DDDADF205C}" dt="2023-05-10T11:40:22.633" v="918" actId="478"/>
          <ac:spMkLst>
            <pc:docMk/>
            <pc:sldMk cId="4134558352" sldId="337"/>
            <ac:spMk id="7" creationId="{DAC44536-0716-0FED-3BE7-79E6AFEAF142}"/>
          </ac:spMkLst>
        </pc:spChg>
        <pc:spChg chg="mod">
          <ac:chgData name="Corbett, DC (Staff, Parks House)" userId="620d3b2c-f36e-497d-839a-8f645e1af57f" providerId="ADAL" clId="{5C0E03DF-49D4-479F-A8BF-20DDDADF205C}" dt="2023-05-10T11:40:27.536" v="920" actId="1076"/>
          <ac:spMkLst>
            <pc:docMk/>
            <pc:sldMk cId="4134558352" sldId="337"/>
            <ac:spMk id="9" creationId="{234F7BEA-6C15-AA04-6F81-A0FE43B3D4C8}"/>
          </ac:spMkLst>
        </pc:spChg>
        <pc:spChg chg="del">
          <ac:chgData name="Corbett, DC (Staff, Parks House)" userId="620d3b2c-f36e-497d-839a-8f645e1af57f" providerId="ADAL" clId="{5C0E03DF-49D4-479F-A8BF-20DDDADF205C}" dt="2023-05-10T11:40:24.266" v="919" actId="478"/>
          <ac:spMkLst>
            <pc:docMk/>
            <pc:sldMk cId="4134558352" sldId="337"/>
            <ac:spMk id="10" creationId="{3309F7F9-A6A3-6CC2-2206-F802CE40C3DB}"/>
          </ac:spMkLst>
        </pc:spChg>
        <pc:spChg chg="del mod">
          <ac:chgData name="Corbett, DC (Staff, Parks House)" userId="620d3b2c-f36e-497d-839a-8f645e1af57f" providerId="ADAL" clId="{5C0E03DF-49D4-479F-A8BF-20DDDADF205C}" dt="2023-05-10T11:44:14.571" v="928" actId="478"/>
          <ac:spMkLst>
            <pc:docMk/>
            <pc:sldMk cId="4134558352" sldId="337"/>
            <ac:spMk id="12" creationId="{C522FEBC-4383-6ADC-7917-B964278A7B2E}"/>
          </ac:spMkLst>
        </pc:spChg>
        <pc:spChg chg="del mod">
          <ac:chgData name="Corbett, DC (Staff, Parks House)" userId="620d3b2c-f36e-497d-839a-8f645e1af57f" providerId="ADAL" clId="{5C0E03DF-49D4-479F-A8BF-20DDDADF205C}" dt="2023-05-10T11:44:15.240" v="929" actId="478"/>
          <ac:spMkLst>
            <pc:docMk/>
            <pc:sldMk cId="4134558352" sldId="337"/>
            <ac:spMk id="14" creationId="{E72B378F-437F-3F6D-E9D1-6C67E637AACA}"/>
          </ac:spMkLst>
        </pc:spChg>
        <pc:spChg chg="del">
          <ac:chgData name="Corbett, DC (Staff, Parks House)" userId="620d3b2c-f36e-497d-839a-8f645e1af57f" providerId="ADAL" clId="{5C0E03DF-49D4-479F-A8BF-20DDDADF205C}" dt="2023-05-10T11:40:22.633" v="918" actId="478"/>
          <ac:spMkLst>
            <pc:docMk/>
            <pc:sldMk cId="4134558352" sldId="337"/>
            <ac:spMk id="40" creationId="{F3990F3D-76EA-BB8A-0C37-4D2BAA9B47EA}"/>
          </ac:spMkLst>
        </pc:spChg>
        <pc:picChg chg="mod">
          <ac:chgData name="Corbett, DC (Staff, Parks House)" userId="620d3b2c-f36e-497d-839a-8f645e1af57f" providerId="ADAL" clId="{5C0E03DF-49D4-479F-A8BF-20DDDADF205C}" dt="2023-05-10T11:40:32.431" v="922" actId="1076"/>
          <ac:picMkLst>
            <pc:docMk/>
            <pc:sldMk cId="4134558352" sldId="337"/>
            <ac:picMk id="2" creationId="{44C3DEE4-131C-E4FE-526E-05FEBDA905CF}"/>
          </ac:picMkLst>
        </pc:picChg>
        <pc:picChg chg="del">
          <ac:chgData name="Corbett, DC (Staff, Parks House)" userId="620d3b2c-f36e-497d-839a-8f645e1af57f" providerId="ADAL" clId="{5C0E03DF-49D4-479F-A8BF-20DDDADF205C}" dt="2023-05-10T11:40:24.266" v="919" actId="478"/>
          <ac:picMkLst>
            <pc:docMk/>
            <pc:sldMk cId="4134558352" sldId="337"/>
            <ac:picMk id="11" creationId="{96EE5829-69DB-6CD4-CBAD-D9087BAFFAD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0C19-910E-4059-B4CA-90E06D700FC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DF6BB-81B8-4479-B71B-6FE1BC874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32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could be made into a printable worksheet if you prefer.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DF6BB-81B8-4479-B71B-6FE1BC87429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83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can be made into a printable worksheet.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DF6BB-81B8-4479-B71B-6FE1BC87429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35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can be made into a printable worksheet.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0DF6BB-81B8-4479-B71B-6FE1BC8742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4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D722A-974F-4C2E-9C1F-5801AD6DA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8F54-4864-471F-ACFE-99B72F1B7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280C-C670-4D62-9946-633FD8587E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236B4-CF01-4D6B-ADE3-1B2901BE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5FC9-E6DC-4643-B75E-AB798C0F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1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87E9-7A90-48E9-9B17-8C8AECEA5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58ED5-A64B-45B8-BF4E-44FD2A59A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6EE8E-B8BC-4AE5-A0A4-09C59214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88B3-CC01-457C-BF83-F96A161C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4087-B16A-41B3-8A29-5119FE31D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05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08EC1C-7525-4A45-998E-7EC508E9E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32B2E-6AA8-4826-B8F2-FACD143B7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3DFA0-95C8-4681-A62B-A1BD00C3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A999C-1CEA-49C2-BAF4-88323699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593BD-0A6A-47A6-83A7-B74E865E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74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603D-DE5A-475B-BFCA-2ECD4DFB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E372-6842-4FC2-A25B-4FAF8861D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67FF5-38DF-48AE-A5F9-E154494C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3E236-5B81-4759-ACA7-32CB26CDE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6E49E-A0D6-472F-BCE6-61875DC7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5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D356-24BB-4337-AD54-C1AC1584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6E73F-190A-4C33-9886-39266A374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BD54F-FDD1-4261-8189-7C12368C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CFA31-B5F6-43B0-BFCC-F6CF4EAE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82B88-94C2-434D-A04B-5246795F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28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4A1B-940D-4E93-A927-F7813F31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8B4E7-694C-47D1-B606-C37936A1F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0D1B50-4D71-4A49-9DC1-E1511ADFA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54E0C-D7BF-4B6A-B69C-AE25775893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ABC96-484D-4D8E-A94F-8CC59A9DE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0DE9E-7733-4B12-A67A-5AEFCBA7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3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51138-DEA6-4A4A-97A8-2F32FD6B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A09C5-D366-481E-8B84-78A53E863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89DF97-F414-4F43-A331-486160418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A9A39-3E5E-4C2C-B49A-DAF5BD65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7736CF-B615-4BD1-894B-1F0FB37AD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2979FE-80B5-4953-BA5F-AEA12642B0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7E7848-1AF8-4486-BA1C-C0EB5885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1FAC1-048F-4375-9CA6-2F66E654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92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8589-96A7-424C-A813-00E075E0D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623787-B840-4BA1-9050-75566FCB8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E63C2-3A47-44C6-8BC1-2D4F936F7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C5CD95-856A-42BB-A57A-81409994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3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8A48C-48B7-4718-8324-5BF43260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DD7C9B-941F-4F5C-B628-01358E20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D1A1F-1215-46BD-8639-A65B7B8B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1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2C514-6778-489C-B93C-A15CC8157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A1C06-6D56-40CD-8C5B-63C04001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82B99-A8F3-4E46-AF0C-104C3148D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C77FE-8490-422F-A7B8-D3D1F9A3F9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6073C-66F9-4F75-9C04-8E019CE7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83E0C-64AA-43C3-A2E4-14ECA43A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18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9134-E11B-4140-82F0-45760222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AB5C59-7053-4019-AC70-0C008F093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95976-C194-4376-B05F-A501505DA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40304-A6BC-4700-8BA9-CEAD27B3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0A9FE4-4B87-4AC5-A550-8F0BED390C8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E733D-01F5-4963-A67B-822C0A9E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C5105-77F7-4B86-B566-CCB34CFB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07E064-D8E2-4D39-9CB2-520A231D15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80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02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o1urF6S4u0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95867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07F983-718D-BCFD-D931-CDA6B3DA8756}"/>
              </a:ext>
            </a:extLst>
          </p:cNvPr>
          <p:cNvSpPr txBox="1"/>
          <p:nvPr/>
        </p:nvSpPr>
        <p:spPr>
          <a:xfrm>
            <a:off x="2002148" y="1715388"/>
            <a:ext cx="8393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Segoe UI Black" panose="020B0A02040204020203" pitchFamily="34" charset="0"/>
                <a:ea typeface="Segoe UI Black" panose="020B0A02040204020203" pitchFamily="34" charset="0"/>
              </a:rPr>
              <a:t>IT31: </a:t>
            </a:r>
          </a:p>
          <a:p>
            <a:pPr algn="ctr"/>
            <a:r>
              <a:rPr lang="en-GB" sz="6000" dirty="0">
                <a:latin typeface="Segoe UI Black" panose="020B0A02040204020203" pitchFamily="34" charset="0"/>
                <a:ea typeface="Segoe UI Black" panose="020B0A02040204020203" pitchFamily="34" charset="0"/>
              </a:rPr>
              <a:t>Social engineering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1470647" y="3798421"/>
            <a:ext cx="9456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</a:rPr>
              <a:t>1.3.1 Risks to information held on computers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2E8F951-260B-E145-6EFA-03AC635891F9}"/>
              </a:ext>
            </a:extLst>
          </p:cNvPr>
          <p:cNvSpPr/>
          <p:nvPr/>
        </p:nvSpPr>
        <p:spPr>
          <a:xfrm>
            <a:off x="0" y="-2286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7" name="Picture 6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89D394C6-5DAB-F3F7-3CA4-EB22ED9BF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40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82236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-1" y="792331"/>
            <a:ext cx="1195425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Starter: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What is the biggest threat to a computer network?</a:t>
            </a:r>
            <a:endParaRPr lang="en-GB" sz="1600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51FEA8-B273-7446-CFA1-F2C9E87C4C95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5" name="Picture 4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0FC87616-F889-566A-37A1-CA4D105FF1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9BEE1A-2F49-1D7C-6DF2-43A200BB9AEB}"/>
              </a:ext>
            </a:extLst>
          </p:cNvPr>
          <p:cNvSpPr txBox="1"/>
          <p:nvPr/>
        </p:nvSpPr>
        <p:spPr>
          <a:xfrm>
            <a:off x="3845959" y="3369502"/>
            <a:ext cx="4500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The people that use it. 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47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1065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-1" y="792331"/>
            <a:ext cx="11954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Specification point(s):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Social engineering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EDEA14-EF42-3A6B-E9A1-61DEDDD4F08D}"/>
              </a:ext>
            </a:extLst>
          </p:cNvPr>
          <p:cNvSpPr txBox="1"/>
          <p:nvPr/>
        </p:nvSpPr>
        <p:spPr>
          <a:xfrm>
            <a:off x="0" y="3285321"/>
            <a:ext cx="11315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Lesson objectives: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 know what is meant by social engineering.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 understand how different social engineering techniques work such as: blagging, phishing and shouldering.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To identify ways to prevent becoming a victim of this type of attack.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732C3D-25BD-5042-7EFE-25C510C2489B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7" name="Picture 6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C555A41A-BE78-5241-4716-F5745FE3B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9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76950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35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8D57E6-3DF2-2379-E6EE-D5662782D797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5" name="Picture 4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464BA881-B300-C306-31D5-53E271B482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C44536-0716-0FED-3BE7-79E6AFEAF142}"/>
              </a:ext>
            </a:extLst>
          </p:cNvPr>
          <p:cNvSpPr/>
          <p:nvPr/>
        </p:nvSpPr>
        <p:spPr>
          <a:xfrm>
            <a:off x="110401" y="1338999"/>
            <a:ext cx="5707469" cy="28836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accidental damage?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Accidental damage refers to unintentional attack on a network and/or computer system. Examples of accidental damage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Overwriting a file/folder by mistake.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Leave laptop on a train or another location which means it cannot be recovered.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Natural disasters (e.g. fires/floods etc..)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Unintended disclosure of information because of incorrect user access level settings.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3990F3D-76EA-BB8A-0C37-4D2BAA9B47EA}"/>
              </a:ext>
            </a:extLst>
          </p:cNvPr>
          <p:cNvSpPr/>
          <p:nvPr/>
        </p:nvSpPr>
        <p:spPr>
          <a:xfrm>
            <a:off x="110400" y="4307681"/>
            <a:ext cx="5707470" cy="20417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malicious damage?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Malicious damage refers to intentional attack on a network and/or computer system. Examples of malicious damage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Disgruntled employees who delete data on purpose.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 engineering. </a:t>
            </a:r>
          </a:p>
        </p:txBody>
      </p:sp>
      <p:pic>
        <p:nvPicPr>
          <p:cNvPr id="8" name="Online Media 6" title="What is Social Engineering?">
            <a:hlinkClick r:id="" action="ppaction://media"/>
            <a:extLst>
              <a:ext uri="{FF2B5EF4-FFF2-40B4-BE49-F238E27FC236}">
                <a16:creationId xmlns:a16="http://schemas.microsoft.com/office/drawing/2014/main" id="{88EED12E-355D-C648-1DAD-77AC9AD707E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093207" y="1338999"/>
            <a:ext cx="5861050" cy="33114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37CC4B6-CFD3-53EE-EDCA-FFE981BF890B}"/>
              </a:ext>
            </a:extLst>
          </p:cNvPr>
          <p:cNvSpPr txBox="1"/>
          <p:nvPr/>
        </p:nvSpPr>
        <p:spPr>
          <a:xfrm>
            <a:off x="6093207" y="4754755"/>
            <a:ext cx="586105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Watch the video and write/come up with a summary on what is meant by social engineering.</a:t>
            </a:r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5" name="Picture 4" descr="See the source image">
            <a:extLst>
              <a:ext uri="{FF2B5EF4-FFF2-40B4-BE49-F238E27FC236}">
                <a16:creationId xmlns:a16="http://schemas.microsoft.com/office/drawing/2014/main" id="{424FAFCD-4600-D879-5800-918CC4676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34" y="4784013"/>
            <a:ext cx="362322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61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/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35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8D57E6-3DF2-2379-E6EE-D5662782D797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5" name="Picture 4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464BA881-B300-C306-31D5-53E271B482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C44536-0716-0FED-3BE7-79E6AFEAF142}"/>
              </a:ext>
            </a:extLst>
          </p:cNvPr>
          <p:cNvSpPr/>
          <p:nvPr/>
        </p:nvSpPr>
        <p:spPr>
          <a:xfrm>
            <a:off x="110401" y="1339000"/>
            <a:ext cx="5707469" cy="1221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social engineering?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 engineering refers to the use of manipulation by an individual or group to trick individuals into disclosing confidential information.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3990F3D-76EA-BB8A-0C37-4D2BAA9B47EA}"/>
              </a:ext>
            </a:extLst>
          </p:cNvPr>
          <p:cNvSpPr/>
          <p:nvPr/>
        </p:nvSpPr>
        <p:spPr>
          <a:xfrm>
            <a:off x="110400" y="2671018"/>
            <a:ext cx="5707470" cy="36840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 engineering techniques: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Blagging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involves the use of deception or false pretences to obtain confidential information or access to restricted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Phishing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a fake email or website that looks legitimate, but is used to steal personal information such as passwords or credit card numbers.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Shouldering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a type of social engineering technique that involves physically standing behind someone or looking over their shoulder in order to gain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Baiting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occurs when you are tempted by an offer such as a competition (i.e. </a:t>
            </a:r>
            <a:r>
              <a:rPr lang="en-GB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win a 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 holiday)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4F7BEA-6C15-AA04-6F81-A0FE43B3D4C8}"/>
              </a:ext>
            </a:extLst>
          </p:cNvPr>
          <p:cNvSpPr/>
          <p:nvPr/>
        </p:nvSpPr>
        <p:spPr>
          <a:xfrm>
            <a:off x="5920740" y="883156"/>
            <a:ext cx="6137910" cy="370840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Worked example: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C3DEE4-131C-E4FE-526E-05FEBDA905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517" b="12521"/>
          <a:stretch/>
        </p:blipFill>
        <p:spPr>
          <a:xfrm>
            <a:off x="5920740" y="1339000"/>
            <a:ext cx="6229975" cy="33946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09F7F9-A6A3-6CC2-2206-F802CE40C3DB}"/>
              </a:ext>
            </a:extLst>
          </p:cNvPr>
          <p:cNvSpPr txBox="1"/>
          <p:nvPr/>
        </p:nvSpPr>
        <p:spPr>
          <a:xfrm>
            <a:off x="6096000" y="5010241"/>
            <a:ext cx="585825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Using the email shown above, identify the indicators that suggest it could be a phishing email. </a:t>
            </a:r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1" name="Picture 4" descr="See the source image">
            <a:extLst>
              <a:ext uri="{FF2B5EF4-FFF2-40B4-BE49-F238E27FC236}">
                <a16:creationId xmlns:a16="http://schemas.microsoft.com/office/drawing/2014/main" id="{96EE5829-69DB-6CD4-CBAD-D9087BAFF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324" y="5082755"/>
            <a:ext cx="362322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22FEBC-4383-6ADC-7917-B964278A7B2E}"/>
              </a:ext>
            </a:extLst>
          </p:cNvPr>
          <p:cNvSpPr/>
          <p:nvPr/>
        </p:nvSpPr>
        <p:spPr>
          <a:xfrm>
            <a:off x="5920740" y="1451610"/>
            <a:ext cx="1154430" cy="32820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2B378F-437F-3F6D-E9D1-6C67E637AACA}"/>
              </a:ext>
            </a:extLst>
          </p:cNvPr>
          <p:cNvSpPr/>
          <p:nvPr/>
        </p:nvSpPr>
        <p:spPr>
          <a:xfrm>
            <a:off x="10927169" y="1425804"/>
            <a:ext cx="1131481" cy="32820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9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/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2D9C39-FCBD-7C36-6802-1E62908E3033}"/>
              </a:ext>
            </a:extLst>
          </p:cNvPr>
          <p:cNvSpPr txBox="1"/>
          <p:nvPr/>
        </p:nvSpPr>
        <p:spPr>
          <a:xfrm>
            <a:off x="0" y="792331"/>
            <a:ext cx="35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New information:</a:t>
            </a:r>
            <a:endParaRPr lang="en-GB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8D57E6-3DF2-2379-E6EE-D5662782D797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5" name="Picture 4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464BA881-B300-C306-31D5-53E271B48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C44536-0716-0FED-3BE7-79E6AFEAF142}"/>
              </a:ext>
            </a:extLst>
          </p:cNvPr>
          <p:cNvSpPr/>
          <p:nvPr/>
        </p:nvSpPr>
        <p:spPr>
          <a:xfrm>
            <a:off x="110401" y="1339000"/>
            <a:ext cx="5707469" cy="1221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is social engineering?</a:t>
            </a:r>
          </a:p>
          <a:p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 engineering refers to the use of manipulation by an individual or group to trick individuals into disclosing confidential information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3990F3D-76EA-BB8A-0C37-4D2BAA9B47EA}"/>
              </a:ext>
            </a:extLst>
          </p:cNvPr>
          <p:cNvSpPr/>
          <p:nvPr/>
        </p:nvSpPr>
        <p:spPr>
          <a:xfrm>
            <a:off x="110400" y="2671018"/>
            <a:ext cx="5707470" cy="3394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Social engineering techniques: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Blagging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a form of social engineering that involves the use of deception or false pretences to obtain confidential information or access to restricted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Phishing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a fake email or website that looks legitimate, but is used to steal personal information such as passwords or credit card numbers.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Shouldering</a:t>
            </a:r>
            <a:r>
              <a:rPr lang="en-GB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- a type of social engineering technique that involves physically standing behind someone or looking over their shoulder in order to gain information.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4F7BEA-6C15-AA04-6F81-A0FE43B3D4C8}"/>
              </a:ext>
            </a:extLst>
          </p:cNvPr>
          <p:cNvSpPr/>
          <p:nvPr/>
        </p:nvSpPr>
        <p:spPr>
          <a:xfrm>
            <a:off x="5920740" y="883156"/>
            <a:ext cx="6137910" cy="370840"/>
          </a:xfrm>
          <a:prstGeom prst="rect">
            <a:avLst/>
          </a:prstGeom>
          <a:solidFill>
            <a:schemeClr val="bg2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Worked example: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C3DEE4-131C-E4FE-526E-05FEBDA905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517" b="12521"/>
          <a:stretch/>
        </p:blipFill>
        <p:spPr>
          <a:xfrm>
            <a:off x="5920740" y="1339000"/>
            <a:ext cx="6229975" cy="33946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309F7F9-A6A3-6CC2-2206-F802CE40C3DB}"/>
              </a:ext>
            </a:extLst>
          </p:cNvPr>
          <p:cNvSpPr txBox="1"/>
          <p:nvPr/>
        </p:nvSpPr>
        <p:spPr>
          <a:xfrm>
            <a:off x="6096000" y="5010241"/>
            <a:ext cx="585825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Discussion</a:t>
            </a:r>
          </a:p>
          <a:p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Using the email shown above, identify the indicators that suggest it could be a phishing email. </a:t>
            </a:r>
            <a:endParaRPr lang="en-GB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11" name="Picture 4" descr="See the source image">
            <a:extLst>
              <a:ext uri="{FF2B5EF4-FFF2-40B4-BE49-F238E27FC236}">
                <a16:creationId xmlns:a16="http://schemas.microsoft.com/office/drawing/2014/main" id="{96EE5829-69DB-6CD4-CBAD-D9087BAFF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6324" y="5082755"/>
            <a:ext cx="362322" cy="37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33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569D66F-B352-B059-3598-51F607EC1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41078"/>
              </p:ext>
            </p:extLst>
          </p:nvPr>
        </p:nvGraphicFramePr>
        <p:xfrm>
          <a:off x="0" y="6487160"/>
          <a:ext cx="1219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363973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0530458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24832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©SIMPLY TEACH 2023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www.mysimplyteach.co.uk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info@mysimplyteach.co.uk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9284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294013A-8F99-2A0F-E682-B0D9EB3C66DC}"/>
              </a:ext>
            </a:extLst>
          </p:cNvPr>
          <p:cNvSpPr/>
          <p:nvPr/>
        </p:nvSpPr>
        <p:spPr>
          <a:xfrm>
            <a:off x="0" y="0"/>
            <a:ext cx="12192000" cy="610098"/>
          </a:xfrm>
          <a:prstGeom prst="rect">
            <a:avLst/>
          </a:prstGeom>
          <a:solidFill>
            <a:srgbClr val="00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WJEC LEVEL 1/2 VOCATIONAL AWARD ICT (TECHNICAL AWARD)</a:t>
            </a:r>
          </a:p>
        </p:txBody>
      </p:sp>
      <p:pic>
        <p:nvPicPr>
          <p:cNvPr id="5" name="Picture 4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00332737-B340-8167-E919-DD1E0D2AC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0"/>
            <a:ext cx="1152907" cy="6100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18191A-EE8D-2765-1BB2-651DD727C1BC}"/>
              </a:ext>
            </a:extLst>
          </p:cNvPr>
          <p:cNvSpPr txBox="1"/>
          <p:nvPr/>
        </p:nvSpPr>
        <p:spPr>
          <a:xfrm>
            <a:off x="0" y="792331"/>
            <a:ext cx="8743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egoe UI Black" panose="020B0A02040204020203" pitchFamily="34" charset="0"/>
                <a:ea typeface="Segoe UI Black" panose="020B0A02040204020203" pitchFamily="34" charset="0"/>
              </a:rPr>
              <a:t>Main task:</a:t>
            </a:r>
          </a:p>
          <a:p>
            <a:endParaRPr lang="en-GB" sz="2400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Complete the workbook provided for this lesson. </a:t>
            </a:r>
            <a:r>
              <a:rPr lang="en-GB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IT31: Social engineering </a:t>
            </a:r>
          </a:p>
        </p:txBody>
      </p:sp>
    </p:spTree>
    <p:extLst>
      <p:ext uri="{BB962C8B-B14F-4D97-AF65-F5344CB8AC3E}">
        <p14:creationId xmlns:p14="http://schemas.microsoft.com/office/powerpoint/2010/main" val="1235234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F114C7EFE4FF498AE064C06622F751" ma:contentTypeVersion="17" ma:contentTypeDescription="Create a new document." ma:contentTypeScope="" ma:versionID="820ebbfeb7978de55b8b4f05f20b9be0">
  <xsd:schema xmlns:xsd="http://www.w3.org/2001/XMLSchema" xmlns:xs="http://www.w3.org/2001/XMLSchema" xmlns:p="http://schemas.microsoft.com/office/2006/metadata/properties" xmlns:ns2="a966b4a5-4248-447b-b597-ec598d04f9cf" xmlns:ns3="a392c3a2-4d82-4657-818b-0acf1aab57df" targetNamespace="http://schemas.microsoft.com/office/2006/metadata/properties" ma:root="true" ma:fieldsID="473fd452b4c8158cad106254f88981fe" ns2:_="" ns3:_="">
    <xsd:import namespace="a966b4a5-4248-447b-b597-ec598d04f9cf"/>
    <xsd:import namespace="a392c3a2-4d82-4657-818b-0acf1aab57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6b4a5-4248-447b-b597-ec598d04f9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327267d-bc41-472e-8668-b780c28214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2c3a2-4d82-4657-818b-0acf1aab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bf9ecd9-ffb7-411b-a20b-d2110bea7e35}" ma:internalName="TaxCatchAll" ma:showField="CatchAllData" ma:web="a392c3a2-4d82-4657-818b-0acf1aab57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E89F95-C8C9-4707-99D2-25ABB859E7BC}"/>
</file>

<file path=customXml/itemProps2.xml><?xml version="1.0" encoding="utf-8"?>
<ds:datastoreItem xmlns:ds="http://schemas.openxmlformats.org/officeDocument/2006/customXml" ds:itemID="{CE34087E-DF9A-449B-8E22-FDAE285D5EC1}"/>
</file>

<file path=docProps/app.xml><?xml version="1.0" encoding="utf-8"?>
<Properties xmlns="http://schemas.openxmlformats.org/officeDocument/2006/extended-properties" xmlns:vt="http://schemas.openxmlformats.org/officeDocument/2006/docPropsVTypes">
  <TotalTime>7846</TotalTime>
  <Words>737</Words>
  <Application>Microsoft Office PowerPoint</Application>
  <PresentationFormat>Widescreen</PresentationFormat>
  <Paragraphs>89</Paragraphs>
  <Slides>7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Segoe UI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Corbett, DC (Staff, Parks House)</dc:creator>
  <cp:lastModifiedBy>Simply Teach</cp:lastModifiedBy>
  <cp:revision>334</cp:revision>
  <dcterms:created xsi:type="dcterms:W3CDTF">2022-01-07T19:27:06Z</dcterms:created>
  <dcterms:modified xsi:type="dcterms:W3CDTF">2023-07-20T05:54:02Z</dcterms:modified>
</cp:coreProperties>
</file>